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2"/>
  </p:sldMasterIdLst>
  <p:handoutMasterIdLst>
    <p:handoutMasterId r:id="rId18"/>
  </p:handoutMasterIdLst>
  <p:sldIdLst>
    <p:sldId id="275" r:id="rId3"/>
    <p:sldId id="262" r:id="rId4"/>
    <p:sldId id="257" r:id="rId5"/>
    <p:sldId id="266" r:id="rId6"/>
    <p:sldId id="261" r:id="rId7"/>
    <p:sldId id="264" r:id="rId8"/>
    <p:sldId id="272" r:id="rId9"/>
    <p:sldId id="277" r:id="rId10"/>
    <p:sldId id="269" r:id="rId11"/>
    <p:sldId id="270" r:id="rId12"/>
    <p:sldId id="271" r:id="rId13"/>
    <p:sldId id="276" r:id="rId14"/>
    <p:sldId id="265" r:id="rId15"/>
    <p:sldId id="267" r:id="rId16"/>
    <p:sldId id="268" r:id="rId1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1" autoAdjust="0"/>
    <p:restoredTop sz="94660"/>
  </p:normalViewPr>
  <p:slideViewPr>
    <p:cSldViewPr snapToGrid="0">
      <p:cViewPr varScale="1">
        <p:scale>
          <a:sx n="115" d="100"/>
          <a:sy n="115" d="100"/>
        </p:scale>
        <p:origin x="450" y="10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67B59B2-7EB7-4CE6-B630-CA717D5A7707}" type="datetimeFigureOut">
              <a:rPr lang="de-DE" smtClean="0"/>
              <a:t>11.05.2022</a:t>
            </a:fld>
            <a:endParaRPr lang="de-DE"/>
          </a:p>
        </p:txBody>
      </p:sp>
      <p:sp>
        <p:nvSpPr>
          <p:cNvPr id="4" name="Fußzeilenplatzhalt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CDA5644F-BF8A-455C-BE21-2CF8AB5BC990}" type="slidenum">
              <a:rPr lang="de-DE" smtClean="0"/>
              <a:t>‹Nr.›</a:t>
            </a:fld>
            <a:endParaRPr lang="de-DE"/>
          </a:p>
        </p:txBody>
      </p:sp>
    </p:spTree>
    <p:extLst>
      <p:ext uri="{BB962C8B-B14F-4D97-AF65-F5344CB8AC3E}">
        <p14:creationId xmlns:p14="http://schemas.microsoft.com/office/powerpoint/2010/main" val="4360186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67422" y="362994"/>
            <a:ext cx="8637073" cy="2541431"/>
          </a:xfrm>
        </p:spPr>
        <p:txBody>
          <a:bodyPr bIns="0" anchor="b">
            <a:normAutofit/>
          </a:bodyPr>
          <a:lstStyle>
            <a:lvl1pPr algn="l">
              <a:defRPr sz="6600"/>
            </a:lvl1pPr>
          </a:lstStyle>
          <a:p>
            <a:endParaRPr lang="en-US" dirty="0"/>
          </a:p>
        </p:txBody>
      </p:sp>
      <p:sp>
        <p:nvSpPr>
          <p:cNvPr id="3" name="Subtitle 2"/>
          <p:cNvSpPr>
            <a:spLocks noGrp="1"/>
          </p:cNvSpPr>
          <p:nvPr>
            <p:ph type="subTitle" idx="1"/>
          </p:nvPr>
        </p:nvSpPr>
        <p:spPr>
          <a:xfrm>
            <a:off x="667423" y="33404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5/11/2022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‹Nr.›</a:t>
            </a:fld>
            <a:endParaRPr lang="en-US" dirty="0"/>
          </a:p>
        </p:txBody>
      </p:sp>
      <p:cxnSp>
        <p:nvCxnSpPr>
          <p:cNvPr id="15" name="Straight Connector 14"/>
          <p:cNvCxnSpPr/>
          <p:nvPr/>
        </p:nvCxnSpPr>
        <p:spPr>
          <a:xfrm>
            <a:off x="667423" y="3122414"/>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1036723" y="808362"/>
            <a:ext cx="9603275" cy="1049235"/>
          </a:xfrm>
        </p:spPr>
        <p:txBody>
          <a:bodyPr/>
          <a:lstStyle/>
          <a:p>
            <a:r>
              <a:rPr lang="de-DE"/>
              <a:t>Mastertitelformat bearbeiten</a:t>
            </a:r>
            <a:endParaRPr lang="en-US" dirty="0"/>
          </a:p>
        </p:txBody>
      </p:sp>
      <p:sp>
        <p:nvSpPr>
          <p:cNvPr id="3" name="Content Placeholder 2"/>
          <p:cNvSpPr>
            <a:spLocks noGrp="1"/>
          </p:cNvSpPr>
          <p:nvPr>
            <p:ph idx="1"/>
          </p:nvPr>
        </p:nvSpPr>
        <p:spPr/>
        <p:txBody>
          <a:bodyPr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33" name="Straight Connector 32"/>
          <p:cNvCxnSpPr/>
          <p:nvPr/>
        </p:nvCxnSpPr>
        <p:spPr>
          <a:xfrm>
            <a:off x="1032476" y="1853754"/>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 name="Flussdiagramm: Verbinder zu einer anderen Seite 6">
            <a:extLst>
              <a:ext uri="{FF2B5EF4-FFF2-40B4-BE49-F238E27FC236}">
                <a16:creationId xmlns:a16="http://schemas.microsoft.com/office/drawing/2014/main" id="{5BCA17E6-A4A8-475F-B9B7-2BC7B586DDB4}"/>
              </a:ext>
            </a:extLst>
          </p:cNvPr>
          <p:cNvSpPr/>
          <p:nvPr userDrawn="1"/>
        </p:nvSpPr>
        <p:spPr>
          <a:xfrm>
            <a:off x="10740421" y="-15875"/>
            <a:ext cx="695199" cy="1389360"/>
          </a:xfrm>
          <a:prstGeom prst="flowChartOffpageConnector">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de-DE"/>
              <a:t>Mastertitelformat bearbeiten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8A87A34-81AB-432B-8DAE-1953F412C126}" type="datetimeFigureOut">
              <a:rPr lang="en-US" dirty="0"/>
              <a:t>5/11/2022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de-DE"/>
              <a:t>Mastertitelformat bearbeiten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de-DE"/>
              <a:t>Mastertitelformat bearbeiten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447191" y="2824269"/>
            <a:ext cx="4645152" cy="264445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412362" y="2821491"/>
            <a:ext cx="4645152" cy="263737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de-DE"/>
              <a:t>Mastertitelformat bearbeiten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dirty="0"/>
              <a:t>5/11/2022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5/11/2022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5/11/2022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‹Nr.›</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3" Type="http://schemas.openxmlformats.org/officeDocument/2006/relationships/image" Target="../media/image17.jpg"/><Relationship Id="rId7" Type="http://schemas.openxmlformats.org/officeDocument/2006/relationships/image" Target="../media/image21.jpg"/><Relationship Id="rId12" Type="http://schemas.openxmlformats.org/officeDocument/2006/relationships/image" Target="../media/image26.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9EB35A-2D3F-4F77-910E-E204C26C7985}"/>
              </a:ext>
            </a:extLst>
          </p:cNvPr>
          <p:cNvSpPr>
            <a:spLocks noGrp="1"/>
          </p:cNvSpPr>
          <p:nvPr>
            <p:ph type="ctrTitle"/>
          </p:nvPr>
        </p:nvSpPr>
        <p:spPr/>
        <p:txBody>
          <a:bodyPr>
            <a:normAutofit/>
          </a:bodyPr>
          <a:lstStyle/>
          <a:p>
            <a:r>
              <a:rPr lang="de-DE" sz="5600" b="0" i="0" dirty="0">
                <a:solidFill>
                  <a:srgbClr val="A13034"/>
                </a:solidFill>
                <a:effectLst/>
                <a:latin typeface="PT Serif"/>
              </a:rPr>
              <a:t>Willkommen BEI  Aline Schnell</a:t>
            </a:r>
            <a:endParaRPr lang="de-DE" sz="5600" dirty="0"/>
          </a:p>
        </p:txBody>
      </p:sp>
      <p:sp>
        <p:nvSpPr>
          <p:cNvPr id="5" name="Untertitel 4">
            <a:extLst>
              <a:ext uri="{FF2B5EF4-FFF2-40B4-BE49-F238E27FC236}">
                <a16:creationId xmlns:a16="http://schemas.microsoft.com/office/drawing/2014/main" id="{0973BD7E-5BF4-4E1C-B8A0-2D815E59158C}"/>
              </a:ext>
            </a:extLst>
          </p:cNvPr>
          <p:cNvSpPr>
            <a:spLocks noGrp="1"/>
          </p:cNvSpPr>
          <p:nvPr>
            <p:ph type="subTitle" idx="1"/>
          </p:nvPr>
        </p:nvSpPr>
        <p:spPr/>
        <p:txBody>
          <a:bodyPr>
            <a:normAutofit/>
          </a:bodyPr>
          <a:lstStyle/>
          <a:p>
            <a:r>
              <a:rPr lang="de-DE" sz="2400" b="0" i="0" dirty="0" smtClean="0">
                <a:solidFill>
                  <a:srgbClr val="A13034"/>
                </a:solidFill>
                <a:effectLst/>
                <a:latin typeface="PT Serif"/>
              </a:rPr>
              <a:t>Steuerkanzlei SCHNELL</a:t>
            </a:r>
            <a:endParaRPr lang="de-DE" sz="2400" dirty="0"/>
          </a:p>
        </p:txBody>
      </p:sp>
      <p:grpSp>
        <p:nvGrpSpPr>
          <p:cNvPr id="7" name="Gruppieren 6">
            <a:extLst>
              <a:ext uri="{FF2B5EF4-FFF2-40B4-BE49-F238E27FC236}">
                <a16:creationId xmlns:a16="http://schemas.microsoft.com/office/drawing/2014/main" id="{AAA65141-54B6-4C84-A166-7E109CFC24A6}"/>
              </a:ext>
            </a:extLst>
          </p:cNvPr>
          <p:cNvGrpSpPr/>
          <p:nvPr/>
        </p:nvGrpSpPr>
        <p:grpSpPr>
          <a:xfrm>
            <a:off x="7870209" y="3746676"/>
            <a:ext cx="4176433" cy="1806735"/>
            <a:chOff x="2574394" y="3863989"/>
            <a:chExt cx="4176433" cy="1806735"/>
          </a:xfrm>
          <a:scene3d>
            <a:camera prst="isometricOffAxis2Left">
              <a:rot lat="0" lon="0" rev="0"/>
            </a:camera>
            <a:lightRig rig="threePt" dir="t"/>
          </a:scene3d>
        </p:grpSpPr>
        <p:sp>
          <p:nvSpPr>
            <p:cNvPr id="8" name="Textfeld 7">
              <a:extLst>
                <a:ext uri="{FF2B5EF4-FFF2-40B4-BE49-F238E27FC236}">
                  <a16:creationId xmlns:a16="http://schemas.microsoft.com/office/drawing/2014/main" id="{20BDEE41-AFF7-4ECB-91AE-2236EA0ACE18}"/>
                </a:ext>
              </a:extLst>
            </p:cNvPr>
            <p:cNvSpPr txBox="1"/>
            <p:nvPr/>
          </p:nvSpPr>
          <p:spPr>
            <a:xfrm>
              <a:off x="4455818" y="3863989"/>
              <a:ext cx="841248" cy="394210"/>
            </a:xfrm>
            <a:prstGeom prst="rect">
              <a:avLst/>
            </a:prstGeom>
          </p:spPr>
          <p:txBody>
            <a:bodyPr vert="horz" lIns="91440" tIns="91440" rIns="91440" bIns="91440" rtlCol="0">
              <a:noAutofit/>
            </a:bodyPr>
            <a:lstStyle>
              <a:lvl1pPr indent="0" defTabSz="914400">
                <a:lnSpc>
                  <a:spcPct val="120000"/>
                </a:lnSpc>
                <a:spcBef>
                  <a:spcPts val="1000"/>
                </a:spcBef>
                <a:buClr>
                  <a:schemeClr val="accent1"/>
                </a:buClr>
                <a:buSzPct val="100000"/>
                <a:buFont typeface="Arial" panose="020B0604020202020204" pitchFamily="34" charset="0"/>
                <a:buNone/>
                <a:defRPr b="0" i="0" cap="all" baseline="0">
                  <a:solidFill>
                    <a:srgbClr val="A13034"/>
                  </a:solidFill>
                  <a:effectLst/>
                  <a:latin typeface="PT Serif"/>
                </a:defRPr>
              </a:lvl1pPr>
              <a:lvl2pPr indent="0" algn="ctr" defTabSz="914400">
                <a:lnSpc>
                  <a:spcPct val="120000"/>
                </a:lnSpc>
                <a:spcBef>
                  <a:spcPts val="500"/>
                </a:spcBef>
                <a:buClr>
                  <a:schemeClr val="accent1"/>
                </a:buClr>
                <a:buSzPct val="100000"/>
                <a:buFont typeface="Arial" panose="020B0604020202020204" pitchFamily="34" charset="0"/>
                <a:buNone/>
                <a:defRPr cap="none" baseline="0">
                  <a:effectLst/>
                </a:defRPr>
              </a:lvl2pPr>
              <a:lvl3pPr indent="0" algn="ctr" defTabSz="914400">
                <a:lnSpc>
                  <a:spcPct val="120000"/>
                </a:lnSpc>
                <a:spcBef>
                  <a:spcPts val="500"/>
                </a:spcBef>
                <a:buClr>
                  <a:schemeClr val="accent1"/>
                </a:buClr>
                <a:buSzPct val="100000"/>
                <a:buFont typeface="Arial" panose="020B0604020202020204" pitchFamily="34" charset="0"/>
                <a:buNone/>
                <a:defRPr>
                  <a:effectLst/>
                </a:defRPr>
              </a:lvl3pPr>
              <a:lvl4pPr indent="0" algn="ctr" defTabSz="914400">
                <a:lnSpc>
                  <a:spcPct val="120000"/>
                </a:lnSpc>
                <a:spcBef>
                  <a:spcPts val="500"/>
                </a:spcBef>
                <a:buClr>
                  <a:schemeClr val="accent1"/>
                </a:buClr>
                <a:buSzPct val="100000"/>
                <a:buFont typeface="Arial" panose="020B0604020202020204" pitchFamily="34" charset="0"/>
                <a:buNone/>
                <a:defRPr sz="1600" cap="none" baseline="0">
                  <a:effectLst/>
                </a:defRPr>
              </a:lvl4pPr>
              <a:lvl5pPr indent="0" algn="ctr" defTabSz="914400">
                <a:lnSpc>
                  <a:spcPct val="120000"/>
                </a:lnSpc>
                <a:spcBef>
                  <a:spcPts val="500"/>
                </a:spcBef>
                <a:buClr>
                  <a:schemeClr val="accent1"/>
                </a:buClr>
                <a:buSzPct val="100000"/>
                <a:buFont typeface="Arial" panose="020B0604020202020204" pitchFamily="34" charset="0"/>
                <a:buNone/>
                <a:defRPr sz="1600">
                  <a:effectLst/>
                </a:defRPr>
              </a:lvl5pPr>
              <a:lvl6pPr indent="0" algn="ctr" defTabSz="914400">
                <a:lnSpc>
                  <a:spcPct val="120000"/>
                </a:lnSpc>
                <a:spcBef>
                  <a:spcPts val="500"/>
                </a:spcBef>
                <a:buClr>
                  <a:schemeClr val="accent1"/>
                </a:buClr>
                <a:buSzPct val="100000"/>
                <a:buFont typeface="Arial" panose="020B0604020202020204" pitchFamily="34" charset="0"/>
                <a:buNone/>
                <a:defRPr sz="1600">
                  <a:effectLst/>
                </a:defRPr>
              </a:lvl6pPr>
              <a:lvl7pPr indent="0" algn="ctr" defTabSz="914400">
                <a:lnSpc>
                  <a:spcPct val="120000"/>
                </a:lnSpc>
                <a:spcBef>
                  <a:spcPts val="500"/>
                </a:spcBef>
                <a:buClr>
                  <a:schemeClr val="accent1"/>
                </a:buClr>
                <a:buSzPct val="100000"/>
                <a:buFont typeface="Arial" panose="020B0604020202020204" pitchFamily="34" charset="0"/>
                <a:buNone/>
                <a:defRPr sz="1600">
                  <a:effectLst/>
                </a:defRPr>
              </a:lvl7pPr>
              <a:lvl8pPr indent="0" algn="ctr" defTabSz="914400">
                <a:lnSpc>
                  <a:spcPct val="120000"/>
                </a:lnSpc>
                <a:spcBef>
                  <a:spcPts val="500"/>
                </a:spcBef>
                <a:buClr>
                  <a:schemeClr val="accent1"/>
                </a:buClr>
                <a:buSzPct val="100000"/>
                <a:buFont typeface="Arial" panose="020B0604020202020204" pitchFamily="34" charset="0"/>
                <a:buNone/>
                <a:defRPr sz="1600" baseline="0">
                  <a:effectLst/>
                </a:defRPr>
              </a:lvl8pPr>
              <a:lvl9pPr indent="0" algn="ctr" defTabSz="914400">
                <a:lnSpc>
                  <a:spcPct val="120000"/>
                </a:lnSpc>
                <a:spcBef>
                  <a:spcPts val="500"/>
                </a:spcBef>
                <a:buClr>
                  <a:schemeClr val="accent1"/>
                </a:buClr>
                <a:buSzPct val="100000"/>
                <a:buFont typeface="Arial" panose="020B0604020202020204" pitchFamily="34" charset="0"/>
                <a:buNone/>
                <a:defRPr sz="1600" baseline="0">
                  <a:effectLst/>
                </a:defRPr>
              </a:lvl9pPr>
            </a:lstStyle>
            <a:p>
              <a:r>
                <a:rPr lang="de-DE" sz="9600" i="1" dirty="0"/>
                <a:t>§</a:t>
              </a:r>
            </a:p>
          </p:txBody>
        </p:sp>
        <p:sp>
          <p:nvSpPr>
            <p:cNvPr id="9" name="Textfeld 8">
              <a:extLst>
                <a:ext uri="{FF2B5EF4-FFF2-40B4-BE49-F238E27FC236}">
                  <a16:creationId xmlns:a16="http://schemas.microsoft.com/office/drawing/2014/main" id="{155B0445-7A8F-4D1D-8C1F-71272619ABBA}"/>
                </a:ext>
              </a:extLst>
            </p:cNvPr>
            <p:cNvSpPr txBox="1"/>
            <p:nvPr/>
          </p:nvSpPr>
          <p:spPr>
            <a:xfrm>
              <a:off x="5159434" y="4508824"/>
              <a:ext cx="1383792" cy="726609"/>
            </a:xfrm>
            <a:prstGeom prst="rect">
              <a:avLst/>
            </a:prstGeom>
          </p:spPr>
          <p:txBody>
            <a:bodyPr vert="horz" lIns="91440" tIns="91440" rIns="91440" bIns="91440" rtlCol="0">
              <a:normAutofit/>
            </a:bodyPr>
            <a:lstStyle>
              <a:lvl1pPr indent="0" defTabSz="914400">
                <a:lnSpc>
                  <a:spcPct val="120000"/>
                </a:lnSpc>
                <a:spcBef>
                  <a:spcPts val="1000"/>
                </a:spcBef>
                <a:buClr>
                  <a:schemeClr val="accent1"/>
                </a:buClr>
                <a:buSzPct val="100000"/>
                <a:buFont typeface="Arial" panose="020B0604020202020204" pitchFamily="34" charset="0"/>
                <a:buNone/>
                <a:defRPr b="0" i="0" cap="all" baseline="0">
                  <a:solidFill>
                    <a:srgbClr val="A13034"/>
                  </a:solidFill>
                  <a:effectLst/>
                  <a:latin typeface="PT Serif"/>
                </a:defRPr>
              </a:lvl1pPr>
              <a:lvl2pPr indent="0" algn="ctr" defTabSz="914400">
                <a:lnSpc>
                  <a:spcPct val="120000"/>
                </a:lnSpc>
                <a:spcBef>
                  <a:spcPts val="500"/>
                </a:spcBef>
                <a:buClr>
                  <a:schemeClr val="accent1"/>
                </a:buClr>
                <a:buSzPct val="100000"/>
                <a:buFont typeface="Arial" panose="020B0604020202020204" pitchFamily="34" charset="0"/>
                <a:buNone/>
                <a:defRPr cap="none" baseline="0">
                  <a:effectLst/>
                </a:defRPr>
              </a:lvl2pPr>
              <a:lvl3pPr indent="0" algn="ctr" defTabSz="914400">
                <a:lnSpc>
                  <a:spcPct val="120000"/>
                </a:lnSpc>
                <a:spcBef>
                  <a:spcPts val="500"/>
                </a:spcBef>
                <a:buClr>
                  <a:schemeClr val="accent1"/>
                </a:buClr>
                <a:buSzPct val="100000"/>
                <a:buFont typeface="Arial" panose="020B0604020202020204" pitchFamily="34" charset="0"/>
                <a:buNone/>
                <a:defRPr>
                  <a:effectLst/>
                </a:defRPr>
              </a:lvl3pPr>
              <a:lvl4pPr indent="0" algn="ctr" defTabSz="914400">
                <a:lnSpc>
                  <a:spcPct val="120000"/>
                </a:lnSpc>
                <a:spcBef>
                  <a:spcPts val="500"/>
                </a:spcBef>
                <a:buClr>
                  <a:schemeClr val="accent1"/>
                </a:buClr>
                <a:buSzPct val="100000"/>
                <a:buFont typeface="Arial" panose="020B0604020202020204" pitchFamily="34" charset="0"/>
                <a:buNone/>
                <a:defRPr sz="1600" cap="none" baseline="0">
                  <a:effectLst/>
                </a:defRPr>
              </a:lvl4pPr>
              <a:lvl5pPr indent="0" algn="ctr" defTabSz="914400">
                <a:lnSpc>
                  <a:spcPct val="120000"/>
                </a:lnSpc>
                <a:spcBef>
                  <a:spcPts val="500"/>
                </a:spcBef>
                <a:buClr>
                  <a:schemeClr val="accent1"/>
                </a:buClr>
                <a:buSzPct val="100000"/>
                <a:buFont typeface="Arial" panose="020B0604020202020204" pitchFamily="34" charset="0"/>
                <a:buNone/>
                <a:defRPr sz="1600">
                  <a:effectLst/>
                </a:defRPr>
              </a:lvl5pPr>
              <a:lvl6pPr indent="0" algn="ctr" defTabSz="914400">
                <a:lnSpc>
                  <a:spcPct val="120000"/>
                </a:lnSpc>
                <a:spcBef>
                  <a:spcPts val="500"/>
                </a:spcBef>
                <a:buClr>
                  <a:schemeClr val="accent1"/>
                </a:buClr>
                <a:buSzPct val="100000"/>
                <a:buFont typeface="Arial" panose="020B0604020202020204" pitchFamily="34" charset="0"/>
                <a:buNone/>
                <a:defRPr sz="1600">
                  <a:effectLst/>
                </a:defRPr>
              </a:lvl6pPr>
              <a:lvl7pPr indent="0" algn="ctr" defTabSz="914400">
                <a:lnSpc>
                  <a:spcPct val="120000"/>
                </a:lnSpc>
                <a:spcBef>
                  <a:spcPts val="500"/>
                </a:spcBef>
                <a:buClr>
                  <a:schemeClr val="accent1"/>
                </a:buClr>
                <a:buSzPct val="100000"/>
                <a:buFont typeface="Arial" panose="020B0604020202020204" pitchFamily="34" charset="0"/>
                <a:buNone/>
                <a:defRPr sz="1600">
                  <a:effectLst/>
                </a:defRPr>
              </a:lvl7pPr>
              <a:lvl8pPr indent="0" algn="ctr" defTabSz="914400">
                <a:lnSpc>
                  <a:spcPct val="120000"/>
                </a:lnSpc>
                <a:spcBef>
                  <a:spcPts val="500"/>
                </a:spcBef>
                <a:buClr>
                  <a:schemeClr val="accent1"/>
                </a:buClr>
                <a:buSzPct val="100000"/>
                <a:buFont typeface="Arial" panose="020B0604020202020204" pitchFamily="34" charset="0"/>
                <a:buNone/>
                <a:defRPr sz="1600" baseline="0">
                  <a:effectLst/>
                </a:defRPr>
              </a:lvl8pPr>
              <a:lvl9pPr indent="0" algn="ctr" defTabSz="914400">
                <a:lnSpc>
                  <a:spcPct val="120000"/>
                </a:lnSpc>
                <a:spcBef>
                  <a:spcPts val="500"/>
                </a:spcBef>
                <a:buClr>
                  <a:schemeClr val="accent1"/>
                </a:buClr>
                <a:buSzPct val="100000"/>
                <a:buFont typeface="Arial" panose="020B0604020202020204" pitchFamily="34" charset="0"/>
                <a:buNone/>
                <a:defRPr sz="1600" baseline="0">
                  <a:effectLst/>
                </a:defRPr>
              </a:lvl9pPr>
            </a:lstStyle>
            <a:p>
              <a:r>
                <a:rPr lang="de-DE" dirty="0"/>
                <a:t>orgen</a:t>
              </a:r>
            </a:p>
          </p:txBody>
        </p:sp>
        <p:sp>
          <p:nvSpPr>
            <p:cNvPr id="10" name="Textfeld 9">
              <a:extLst>
                <a:ext uri="{FF2B5EF4-FFF2-40B4-BE49-F238E27FC236}">
                  <a16:creationId xmlns:a16="http://schemas.microsoft.com/office/drawing/2014/main" id="{34FD0173-9A51-4F05-9E2F-520A530FB0BF}"/>
                </a:ext>
              </a:extLst>
            </p:cNvPr>
            <p:cNvSpPr txBox="1"/>
            <p:nvPr/>
          </p:nvSpPr>
          <p:spPr>
            <a:xfrm>
              <a:off x="2574394" y="4508825"/>
              <a:ext cx="2534054" cy="726609"/>
            </a:xfrm>
            <a:prstGeom prst="rect">
              <a:avLst/>
            </a:prstGeom>
          </p:spPr>
          <p:txBody>
            <a:bodyPr vert="horz" lIns="91440" tIns="91440" rIns="91440" bIns="91440" rtlCol="0">
              <a:normAutofit/>
            </a:bodyPr>
            <a:lstStyle>
              <a:lvl1pPr indent="0" defTabSz="914400">
                <a:lnSpc>
                  <a:spcPct val="120000"/>
                </a:lnSpc>
                <a:spcBef>
                  <a:spcPts val="1000"/>
                </a:spcBef>
                <a:buClr>
                  <a:schemeClr val="accent1"/>
                </a:buClr>
                <a:buSzPct val="100000"/>
                <a:buFont typeface="Arial" panose="020B0604020202020204" pitchFamily="34" charset="0"/>
                <a:buNone/>
                <a:defRPr b="0" i="0" cap="all" baseline="0">
                  <a:solidFill>
                    <a:srgbClr val="A13034"/>
                  </a:solidFill>
                  <a:effectLst/>
                  <a:latin typeface="PT Serif"/>
                </a:defRPr>
              </a:lvl1pPr>
              <a:lvl2pPr indent="0" algn="ctr" defTabSz="914400">
                <a:lnSpc>
                  <a:spcPct val="120000"/>
                </a:lnSpc>
                <a:spcBef>
                  <a:spcPts val="500"/>
                </a:spcBef>
                <a:buClr>
                  <a:schemeClr val="accent1"/>
                </a:buClr>
                <a:buSzPct val="100000"/>
                <a:buFont typeface="Arial" panose="020B0604020202020204" pitchFamily="34" charset="0"/>
                <a:buNone/>
                <a:defRPr cap="none" baseline="0">
                  <a:effectLst/>
                </a:defRPr>
              </a:lvl2pPr>
              <a:lvl3pPr indent="0" algn="ctr" defTabSz="914400">
                <a:lnSpc>
                  <a:spcPct val="120000"/>
                </a:lnSpc>
                <a:spcBef>
                  <a:spcPts val="500"/>
                </a:spcBef>
                <a:buClr>
                  <a:schemeClr val="accent1"/>
                </a:buClr>
                <a:buSzPct val="100000"/>
                <a:buFont typeface="Arial" panose="020B0604020202020204" pitchFamily="34" charset="0"/>
                <a:buNone/>
                <a:defRPr>
                  <a:effectLst/>
                </a:defRPr>
              </a:lvl3pPr>
              <a:lvl4pPr indent="0" algn="ctr" defTabSz="914400">
                <a:lnSpc>
                  <a:spcPct val="120000"/>
                </a:lnSpc>
                <a:spcBef>
                  <a:spcPts val="500"/>
                </a:spcBef>
                <a:buClr>
                  <a:schemeClr val="accent1"/>
                </a:buClr>
                <a:buSzPct val="100000"/>
                <a:buFont typeface="Arial" panose="020B0604020202020204" pitchFamily="34" charset="0"/>
                <a:buNone/>
                <a:defRPr sz="1600" cap="none" baseline="0">
                  <a:effectLst/>
                </a:defRPr>
              </a:lvl4pPr>
              <a:lvl5pPr indent="0" algn="ctr" defTabSz="914400">
                <a:lnSpc>
                  <a:spcPct val="120000"/>
                </a:lnSpc>
                <a:spcBef>
                  <a:spcPts val="500"/>
                </a:spcBef>
                <a:buClr>
                  <a:schemeClr val="accent1"/>
                </a:buClr>
                <a:buSzPct val="100000"/>
                <a:buFont typeface="Arial" panose="020B0604020202020204" pitchFamily="34" charset="0"/>
                <a:buNone/>
                <a:defRPr sz="1600">
                  <a:effectLst/>
                </a:defRPr>
              </a:lvl5pPr>
              <a:lvl6pPr indent="0" algn="ctr" defTabSz="914400">
                <a:lnSpc>
                  <a:spcPct val="120000"/>
                </a:lnSpc>
                <a:spcBef>
                  <a:spcPts val="500"/>
                </a:spcBef>
                <a:buClr>
                  <a:schemeClr val="accent1"/>
                </a:buClr>
                <a:buSzPct val="100000"/>
                <a:buFont typeface="Arial" panose="020B0604020202020204" pitchFamily="34" charset="0"/>
                <a:buNone/>
                <a:defRPr sz="1600">
                  <a:effectLst/>
                </a:defRPr>
              </a:lvl6pPr>
              <a:lvl7pPr indent="0" algn="ctr" defTabSz="914400">
                <a:lnSpc>
                  <a:spcPct val="120000"/>
                </a:lnSpc>
                <a:spcBef>
                  <a:spcPts val="500"/>
                </a:spcBef>
                <a:buClr>
                  <a:schemeClr val="accent1"/>
                </a:buClr>
                <a:buSzPct val="100000"/>
                <a:buFont typeface="Arial" panose="020B0604020202020204" pitchFamily="34" charset="0"/>
                <a:buNone/>
                <a:defRPr sz="1600">
                  <a:effectLst/>
                </a:defRPr>
              </a:lvl7pPr>
              <a:lvl8pPr indent="0" algn="ctr" defTabSz="914400">
                <a:lnSpc>
                  <a:spcPct val="120000"/>
                </a:lnSpc>
                <a:spcBef>
                  <a:spcPts val="500"/>
                </a:spcBef>
                <a:buClr>
                  <a:schemeClr val="accent1"/>
                </a:buClr>
                <a:buSzPct val="100000"/>
                <a:buFont typeface="Arial" panose="020B0604020202020204" pitchFamily="34" charset="0"/>
                <a:buNone/>
                <a:defRPr sz="1600" baseline="0">
                  <a:effectLst/>
                </a:defRPr>
              </a:lvl8pPr>
              <a:lvl9pPr indent="0" algn="ctr" defTabSz="914400">
                <a:lnSpc>
                  <a:spcPct val="120000"/>
                </a:lnSpc>
                <a:spcBef>
                  <a:spcPts val="500"/>
                </a:spcBef>
                <a:buClr>
                  <a:schemeClr val="accent1"/>
                </a:buClr>
                <a:buSzPct val="100000"/>
                <a:buFont typeface="Arial" panose="020B0604020202020204" pitchFamily="34" charset="0"/>
                <a:buNone/>
                <a:defRPr sz="1600" baseline="0">
                  <a:effectLst/>
                </a:defRPr>
              </a:lvl9pPr>
            </a:lstStyle>
            <a:p>
              <a:r>
                <a:rPr lang="de-DE" dirty="0"/>
                <a:t>Lassen Sie Ihre </a:t>
              </a:r>
            </a:p>
          </p:txBody>
        </p:sp>
        <p:sp>
          <p:nvSpPr>
            <p:cNvPr id="11" name="Textfeld 10">
              <a:extLst>
                <a:ext uri="{FF2B5EF4-FFF2-40B4-BE49-F238E27FC236}">
                  <a16:creationId xmlns:a16="http://schemas.microsoft.com/office/drawing/2014/main" id="{F62CD071-F39B-409B-BADF-7E0D31E4861C}"/>
                </a:ext>
              </a:extLst>
            </p:cNvPr>
            <p:cNvSpPr txBox="1"/>
            <p:nvPr/>
          </p:nvSpPr>
          <p:spPr>
            <a:xfrm>
              <a:off x="3646574" y="5010074"/>
              <a:ext cx="1618488" cy="369332"/>
            </a:xfrm>
            <a:prstGeom prst="rect">
              <a:avLst/>
            </a:prstGeom>
            <a:noFill/>
          </p:spPr>
          <p:txBody>
            <a:bodyPr wrap="square" rtlCol="0">
              <a:spAutoFit/>
            </a:bodyPr>
            <a:lstStyle/>
            <a:p>
              <a:r>
                <a:rPr lang="de-DE" cap="all" dirty="0">
                  <a:solidFill>
                    <a:srgbClr val="A13034"/>
                  </a:solidFill>
                  <a:latin typeface="PT Serif"/>
                </a:rPr>
                <a:t>UNSERE</a:t>
              </a:r>
            </a:p>
          </p:txBody>
        </p:sp>
        <p:sp>
          <p:nvSpPr>
            <p:cNvPr id="12" name="Textfeld 11">
              <a:extLst>
                <a:ext uri="{FF2B5EF4-FFF2-40B4-BE49-F238E27FC236}">
                  <a16:creationId xmlns:a16="http://schemas.microsoft.com/office/drawing/2014/main" id="{EF57112E-4455-4493-845F-7305205C93BD}"/>
                </a:ext>
              </a:extLst>
            </p:cNvPr>
            <p:cNvSpPr txBox="1"/>
            <p:nvPr/>
          </p:nvSpPr>
          <p:spPr>
            <a:xfrm>
              <a:off x="5132340" y="4944115"/>
              <a:ext cx="1618487" cy="726609"/>
            </a:xfrm>
            <a:prstGeom prst="rect">
              <a:avLst/>
            </a:prstGeom>
          </p:spPr>
          <p:txBody>
            <a:bodyPr vert="horz" lIns="91440" tIns="91440" rIns="91440" bIns="91440" rtlCol="0">
              <a:normAutofit/>
            </a:bodyPr>
            <a:lstStyle>
              <a:lvl1pPr indent="0" defTabSz="914400">
                <a:lnSpc>
                  <a:spcPct val="120000"/>
                </a:lnSpc>
                <a:spcBef>
                  <a:spcPts val="1000"/>
                </a:spcBef>
                <a:buClr>
                  <a:schemeClr val="accent1"/>
                </a:buClr>
                <a:buSzPct val="100000"/>
                <a:buFont typeface="Arial" panose="020B0604020202020204" pitchFamily="34" charset="0"/>
                <a:buNone/>
                <a:defRPr b="0" i="0" cap="all" baseline="0">
                  <a:solidFill>
                    <a:srgbClr val="A13034"/>
                  </a:solidFill>
                  <a:effectLst/>
                  <a:latin typeface="PT Serif"/>
                </a:defRPr>
              </a:lvl1pPr>
              <a:lvl2pPr indent="0" algn="ctr" defTabSz="914400">
                <a:lnSpc>
                  <a:spcPct val="120000"/>
                </a:lnSpc>
                <a:spcBef>
                  <a:spcPts val="500"/>
                </a:spcBef>
                <a:buClr>
                  <a:schemeClr val="accent1"/>
                </a:buClr>
                <a:buSzPct val="100000"/>
                <a:buFont typeface="Arial" panose="020B0604020202020204" pitchFamily="34" charset="0"/>
                <a:buNone/>
                <a:defRPr cap="none" baseline="0">
                  <a:effectLst/>
                </a:defRPr>
              </a:lvl2pPr>
              <a:lvl3pPr indent="0" algn="ctr" defTabSz="914400">
                <a:lnSpc>
                  <a:spcPct val="120000"/>
                </a:lnSpc>
                <a:spcBef>
                  <a:spcPts val="500"/>
                </a:spcBef>
                <a:buClr>
                  <a:schemeClr val="accent1"/>
                </a:buClr>
                <a:buSzPct val="100000"/>
                <a:buFont typeface="Arial" panose="020B0604020202020204" pitchFamily="34" charset="0"/>
                <a:buNone/>
                <a:defRPr>
                  <a:effectLst/>
                </a:defRPr>
              </a:lvl3pPr>
              <a:lvl4pPr indent="0" algn="ctr" defTabSz="914400">
                <a:lnSpc>
                  <a:spcPct val="120000"/>
                </a:lnSpc>
                <a:spcBef>
                  <a:spcPts val="500"/>
                </a:spcBef>
                <a:buClr>
                  <a:schemeClr val="accent1"/>
                </a:buClr>
                <a:buSzPct val="100000"/>
                <a:buFont typeface="Arial" panose="020B0604020202020204" pitchFamily="34" charset="0"/>
                <a:buNone/>
                <a:defRPr sz="1600" cap="none" baseline="0">
                  <a:effectLst/>
                </a:defRPr>
              </a:lvl4pPr>
              <a:lvl5pPr indent="0" algn="ctr" defTabSz="914400">
                <a:lnSpc>
                  <a:spcPct val="120000"/>
                </a:lnSpc>
                <a:spcBef>
                  <a:spcPts val="500"/>
                </a:spcBef>
                <a:buClr>
                  <a:schemeClr val="accent1"/>
                </a:buClr>
                <a:buSzPct val="100000"/>
                <a:buFont typeface="Arial" panose="020B0604020202020204" pitchFamily="34" charset="0"/>
                <a:buNone/>
                <a:defRPr sz="1600">
                  <a:effectLst/>
                </a:defRPr>
              </a:lvl5pPr>
              <a:lvl6pPr indent="0" algn="ctr" defTabSz="914400">
                <a:lnSpc>
                  <a:spcPct val="120000"/>
                </a:lnSpc>
                <a:spcBef>
                  <a:spcPts val="500"/>
                </a:spcBef>
                <a:buClr>
                  <a:schemeClr val="accent1"/>
                </a:buClr>
                <a:buSzPct val="100000"/>
                <a:buFont typeface="Arial" panose="020B0604020202020204" pitchFamily="34" charset="0"/>
                <a:buNone/>
                <a:defRPr sz="1600">
                  <a:effectLst/>
                </a:defRPr>
              </a:lvl6pPr>
              <a:lvl7pPr indent="0" algn="ctr" defTabSz="914400">
                <a:lnSpc>
                  <a:spcPct val="120000"/>
                </a:lnSpc>
                <a:spcBef>
                  <a:spcPts val="500"/>
                </a:spcBef>
                <a:buClr>
                  <a:schemeClr val="accent1"/>
                </a:buClr>
                <a:buSzPct val="100000"/>
                <a:buFont typeface="Arial" panose="020B0604020202020204" pitchFamily="34" charset="0"/>
                <a:buNone/>
                <a:defRPr sz="1600">
                  <a:effectLst/>
                </a:defRPr>
              </a:lvl7pPr>
              <a:lvl8pPr indent="0" algn="ctr" defTabSz="914400">
                <a:lnSpc>
                  <a:spcPct val="120000"/>
                </a:lnSpc>
                <a:spcBef>
                  <a:spcPts val="500"/>
                </a:spcBef>
                <a:buClr>
                  <a:schemeClr val="accent1"/>
                </a:buClr>
                <a:buSzPct val="100000"/>
                <a:buFont typeface="Arial" panose="020B0604020202020204" pitchFamily="34" charset="0"/>
                <a:buNone/>
                <a:defRPr sz="1600" baseline="0">
                  <a:effectLst/>
                </a:defRPr>
              </a:lvl8pPr>
              <a:lvl9pPr indent="0" algn="ctr" defTabSz="914400">
                <a:lnSpc>
                  <a:spcPct val="120000"/>
                </a:lnSpc>
                <a:spcBef>
                  <a:spcPts val="500"/>
                </a:spcBef>
                <a:buClr>
                  <a:schemeClr val="accent1"/>
                </a:buClr>
                <a:buSzPct val="100000"/>
                <a:buFont typeface="Arial" panose="020B0604020202020204" pitchFamily="34" charset="0"/>
                <a:buNone/>
                <a:defRPr sz="1600" baseline="0">
                  <a:effectLst/>
                </a:defRPr>
              </a:lvl9pPr>
            </a:lstStyle>
            <a:p>
              <a:r>
                <a:rPr lang="de-DE" dirty="0"/>
                <a:t>Orge SEIN</a:t>
              </a:r>
            </a:p>
          </p:txBody>
        </p:sp>
      </p:grpSp>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t="5360" b="-1"/>
          <a:stretch/>
        </p:blipFill>
        <p:spPr>
          <a:xfrm>
            <a:off x="9647086" y="356616"/>
            <a:ext cx="2191955" cy="1408176"/>
          </a:xfrm>
          <a:prstGeom prst="rect">
            <a:avLst/>
          </a:prstGeom>
        </p:spPr>
      </p:pic>
    </p:spTree>
    <p:extLst>
      <p:ext uri="{BB962C8B-B14F-4D97-AF65-F5344CB8AC3E}">
        <p14:creationId xmlns:p14="http://schemas.microsoft.com/office/powerpoint/2010/main" val="4139331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7FD7F8-C2DA-40BC-893F-AA4018BDC0BB}"/>
              </a:ext>
            </a:extLst>
          </p:cNvPr>
          <p:cNvSpPr>
            <a:spLocks noGrp="1"/>
          </p:cNvSpPr>
          <p:nvPr>
            <p:ph type="title"/>
          </p:nvPr>
        </p:nvSpPr>
        <p:spPr/>
        <p:txBody>
          <a:bodyPr/>
          <a:lstStyle/>
          <a:p>
            <a:r>
              <a:rPr lang="de-DE" dirty="0"/>
              <a:t>Was uns </a:t>
            </a:r>
            <a:r>
              <a:rPr lang="de-DE" dirty="0" smtClean="0"/>
              <a:t>auszeichnet</a:t>
            </a:r>
            <a:endParaRPr lang="de-DE" dirty="0"/>
          </a:p>
        </p:txBody>
      </p:sp>
      <p:sp>
        <p:nvSpPr>
          <p:cNvPr id="5" name="Textfeld 4">
            <a:extLst>
              <a:ext uri="{FF2B5EF4-FFF2-40B4-BE49-F238E27FC236}">
                <a16:creationId xmlns:a16="http://schemas.microsoft.com/office/drawing/2014/main" id="{72C2CE56-1ABD-4C5B-82DE-5AB937674F25}"/>
              </a:ext>
            </a:extLst>
          </p:cNvPr>
          <p:cNvSpPr txBox="1"/>
          <p:nvPr/>
        </p:nvSpPr>
        <p:spPr>
          <a:xfrm rot="16200000">
            <a:off x="10661662" y="373793"/>
            <a:ext cx="786384" cy="369332"/>
          </a:xfrm>
          <a:prstGeom prst="rect">
            <a:avLst/>
          </a:prstGeom>
          <a:noFill/>
        </p:spPr>
        <p:txBody>
          <a:bodyPr wrap="square" rtlCol="0">
            <a:spAutoFit/>
          </a:bodyPr>
          <a:lstStyle/>
          <a:p>
            <a:r>
              <a:rPr lang="de-DE" b="1" dirty="0">
                <a:solidFill>
                  <a:schemeClr val="bg1"/>
                </a:solidFill>
              </a:rPr>
              <a:t>WIE</a:t>
            </a:r>
          </a:p>
        </p:txBody>
      </p:sp>
      <p:sp>
        <p:nvSpPr>
          <p:cNvPr id="6" name="Ellipse 5"/>
          <p:cNvSpPr/>
          <p:nvPr/>
        </p:nvSpPr>
        <p:spPr>
          <a:xfrm>
            <a:off x="94074" y="3830498"/>
            <a:ext cx="1794933" cy="1820334"/>
          </a:xfrm>
          <a:prstGeom prst="ellipse">
            <a:avLst/>
          </a:prstGeom>
          <a:solidFill>
            <a:schemeClr val="accent1">
              <a:lumMod val="75000"/>
            </a:schemeClr>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p:cNvSpPr/>
          <p:nvPr/>
        </p:nvSpPr>
        <p:spPr>
          <a:xfrm>
            <a:off x="1352183" y="2019342"/>
            <a:ext cx="1794933" cy="1820334"/>
          </a:xfrm>
          <a:prstGeom prst="ellipse">
            <a:avLst/>
          </a:prstGeom>
          <a:solidFill>
            <a:schemeClr val="accent1">
              <a:lumMod val="75000"/>
            </a:schemeClr>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4253753" y="1579755"/>
            <a:ext cx="1794933" cy="1820334"/>
          </a:xfrm>
          <a:prstGeom prst="ellipse">
            <a:avLst/>
          </a:prstGeom>
          <a:solidFill>
            <a:schemeClr val="accent1">
              <a:lumMod val="75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6579043" y="2019342"/>
            <a:ext cx="1794933" cy="1820334"/>
          </a:xfrm>
          <a:prstGeom prst="ellipse">
            <a:avLst/>
          </a:prstGeom>
          <a:solidFill>
            <a:schemeClr val="accent1">
              <a:lumMod val="75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9660823" y="3904155"/>
            <a:ext cx="1794933" cy="1820334"/>
          </a:xfrm>
          <a:prstGeom prst="ellipse">
            <a:avLst/>
          </a:prstGeom>
          <a:solidFill>
            <a:schemeClr val="accent1">
              <a:lumMod val="75000"/>
            </a:schemeClr>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3139968" y="3128047"/>
            <a:ext cx="1794933" cy="1820334"/>
          </a:xfrm>
          <a:prstGeom prst="ellipse">
            <a:avLst/>
          </a:prstGeom>
          <a:solidFill>
            <a:schemeClr val="accent1">
              <a:lumMod val="75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7356630" y="3904155"/>
            <a:ext cx="1794933" cy="1820334"/>
          </a:xfrm>
          <a:prstGeom prst="ellipse">
            <a:avLst/>
          </a:prstGeom>
          <a:solidFill>
            <a:schemeClr val="accent1">
              <a:lumMod val="75000"/>
            </a:schemeClr>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1342048" y="2419047"/>
            <a:ext cx="1805068" cy="1015663"/>
          </a:xfrm>
          <a:prstGeom prst="rect">
            <a:avLst/>
          </a:prstGeom>
          <a:noFill/>
        </p:spPr>
        <p:txBody>
          <a:bodyPr wrap="square" rtlCol="0">
            <a:spAutoFit/>
          </a:bodyPr>
          <a:lstStyle/>
          <a:p>
            <a:pPr algn="ctr"/>
            <a:r>
              <a:rPr lang="de-DE" sz="2000" b="1" dirty="0">
                <a:solidFill>
                  <a:schemeClr val="bg1"/>
                </a:solidFill>
              </a:rPr>
              <a:t>ganz großes, persönliches Engagement</a:t>
            </a:r>
          </a:p>
        </p:txBody>
      </p:sp>
      <p:sp>
        <p:nvSpPr>
          <p:cNvPr id="15" name="Textfeld 14"/>
          <p:cNvSpPr txBox="1"/>
          <p:nvPr/>
        </p:nvSpPr>
        <p:spPr>
          <a:xfrm>
            <a:off x="4468512" y="2251032"/>
            <a:ext cx="1498600" cy="400110"/>
          </a:xfrm>
          <a:prstGeom prst="rect">
            <a:avLst/>
          </a:prstGeom>
          <a:noFill/>
        </p:spPr>
        <p:txBody>
          <a:bodyPr wrap="square" rtlCol="0">
            <a:spAutoFit/>
          </a:bodyPr>
          <a:lstStyle/>
          <a:p>
            <a:r>
              <a:rPr lang="de-DE" sz="2000" b="1" dirty="0">
                <a:solidFill>
                  <a:schemeClr val="bg1"/>
                </a:solidFill>
              </a:rPr>
              <a:t>Vertrauen</a:t>
            </a:r>
          </a:p>
        </p:txBody>
      </p:sp>
      <p:sp>
        <p:nvSpPr>
          <p:cNvPr id="16" name="Textfeld 15"/>
          <p:cNvSpPr txBox="1"/>
          <p:nvPr/>
        </p:nvSpPr>
        <p:spPr>
          <a:xfrm>
            <a:off x="3139968" y="3700660"/>
            <a:ext cx="1830736" cy="707886"/>
          </a:xfrm>
          <a:prstGeom prst="rect">
            <a:avLst/>
          </a:prstGeom>
          <a:noFill/>
        </p:spPr>
        <p:txBody>
          <a:bodyPr wrap="square" rtlCol="0">
            <a:spAutoFit/>
          </a:bodyPr>
          <a:lstStyle/>
          <a:p>
            <a:pPr algn="ctr"/>
            <a:r>
              <a:rPr lang="de-DE" sz="2000" b="1" dirty="0">
                <a:solidFill>
                  <a:schemeClr val="bg1"/>
                </a:solidFill>
              </a:rPr>
              <a:t>ausgeprägtes </a:t>
            </a:r>
            <a:r>
              <a:rPr lang="de-DE" sz="2000" b="1" dirty="0" err="1">
                <a:solidFill>
                  <a:schemeClr val="bg1"/>
                </a:solidFill>
              </a:rPr>
              <a:t>KnowHow</a:t>
            </a:r>
            <a:endParaRPr lang="de-DE" sz="2000" b="1" dirty="0">
              <a:solidFill>
                <a:schemeClr val="bg1"/>
              </a:solidFill>
            </a:endParaRPr>
          </a:p>
        </p:txBody>
      </p:sp>
      <p:sp>
        <p:nvSpPr>
          <p:cNvPr id="17" name="Textfeld 16"/>
          <p:cNvSpPr txBox="1"/>
          <p:nvPr/>
        </p:nvSpPr>
        <p:spPr>
          <a:xfrm>
            <a:off x="7437532" y="4152602"/>
            <a:ext cx="1566575" cy="1323439"/>
          </a:xfrm>
          <a:prstGeom prst="rect">
            <a:avLst/>
          </a:prstGeom>
          <a:noFill/>
        </p:spPr>
        <p:txBody>
          <a:bodyPr wrap="square" rtlCol="0">
            <a:spAutoFit/>
          </a:bodyPr>
          <a:lstStyle/>
          <a:p>
            <a:pPr algn="ctr"/>
            <a:r>
              <a:rPr lang="de-DE" sz="2000" b="1" dirty="0">
                <a:solidFill>
                  <a:schemeClr val="bg1"/>
                </a:solidFill>
              </a:rPr>
              <a:t>Innovativ:</a:t>
            </a:r>
          </a:p>
          <a:p>
            <a:pPr algn="ctr"/>
            <a:r>
              <a:rPr lang="de-DE" sz="2000" b="1" dirty="0">
                <a:solidFill>
                  <a:schemeClr val="bg1"/>
                </a:solidFill>
              </a:rPr>
              <a:t>fachlich </a:t>
            </a:r>
          </a:p>
          <a:p>
            <a:pPr algn="ctr"/>
            <a:r>
              <a:rPr lang="de-DE" sz="2000" b="1" dirty="0">
                <a:solidFill>
                  <a:schemeClr val="bg1"/>
                </a:solidFill>
              </a:rPr>
              <a:t>&amp; technisch </a:t>
            </a:r>
            <a:r>
              <a:rPr lang="de-DE" sz="2000" b="1" dirty="0" err="1">
                <a:solidFill>
                  <a:schemeClr val="bg1"/>
                </a:solidFill>
              </a:rPr>
              <a:t>up</a:t>
            </a:r>
            <a:r>
              <a:rPr lang="de-DE" sz="2000" b="1" dirty="0">
                <a:solidFill>
                  <a:schemeClr val="bg1"/>
                </a:solidFill>
              </a:rPr>
              <a:t> </a:t>
            </a:r>
            <a:r>
              <a:rPr lang="de-DE" sz="2000" b="1" dirty="0" err="1">
                <a:solidFill>
                  <a:schemeClr val="bg1"/>
                </a:solidFill>
              </a:rPr>
              <a:t>to</a:t>
            </a:r>
            <a:r>
              <a:rPr lang="de-DE" sz="2000" b="1" dirty="0">
                <a:solidFill>
                  <a:schemeClr val="bg1"/>
                </a:solidFill>
              </a:rPr>
              <a:t> </a:t>
            </a:r>
            <a:r>
              <a:rPr lang="de-DE" sz="2000" b="1" dirty="0" err="1">
                <a:solidFill>
                  <a:schemeClr val="bg1"/>
                </a:solidFill>
              </a:rPr>
              <a:t>date</a:t>
            </a:r>
            <a:endParaRPr lang="de-DE" sz="2000" b="1" dirty="0">
              <a:solidFill>
                <a:schemeClr val="bg1"/>
              </a:solidFill>
            </a:endParaRPr>
          </a:p>
        </p:txBody>
      </p:sp>
      <p:sp>
        <p:nvSpPr>
          <p:cNvPr id="18" name="Textfeld 17"/>
          <p:cNvSpPr txBox="1"/>
          <p:nvPr/>
        </p:nvSpPr>
        <p:spPr>
          <a:xfrm>
            <a:off x="6755497" y="2729454"/>
            <a:ext cx="1498600" cy="400110"/>
          </a:xfrm>
          <a:prstGeom prst="rect">
            <a:avLst/>
          </a:prstGeom>
          <a:noFill/>
        </p:spPr>
        <p:txBody>
          <a:bodyPr wrap="square" rtlCol="0">
            <a:spAutoFit/>
          </a:bodyPr>
          <a:lstStyle/>
          <a:p>
            <a:r>
              <a:rPr lang="de-DE" sz="2000" b="1" dirty="0">
                <a:solidFill>
                  <a:schemeClr val="bg1"/>
                </a:solidFill>
              </a:rPr>
              <a:t>Kreativität</a:t>
            </a:r>
          </a:p>
        </p:txBody>
      </p:sp>
      <p:sp>
        <p:nvSpPr>
          <p:cNvPr id="19" name="Textfeld 18"/>
          <p:cNvSpPr txBox="1"/>
          <p:nvPr/>
        </p:nvSpPr>
        <p:spPr>
          <a:xfrm>
            <a:off x="9696257" y="4306490"/>
            <a:ext cx="1744956" cy="1015663"/>
          </a:xfrm>
          <a:prstGeom prst="rect">
            <a:avLst/>
          </a:prstGeom>
          <a:noFill/>
        </p:spPr>
        <p:txBody>
          <a:bodyPr wrap="square" rtlCol="0">
            <a:spAutoFit/>
          </a:bodyPr>
          <a:lstStyle/>
          <a:p>
            <a:pPr algn="ctr"/>
            <a:r>
              <a:rPr lang="de-DE" sz="2000" b="1" dirty="0">
                <a:solidFill>
                  <a:schemeClr val="bg1"/>
                </a:solidFill>
              </a:rPr>
              <a:t>Wegbereiter &amp; Austausch-partner</a:t>
            </a:r>
          </a:p>
        </p:txBody>
      </p:sp>
      <p:sp>
        <p:nvSpPr>
          <p:cNvPr id="20" name="Textfeld 19"/>
          <p:cNvSpPr txBox="1"/>
          <p:nvPr/>
        </p:nvSpPr>
        <p:spPr>
          <a:xfrm>
            <a:off x="0" y="3830498"/>
            <a:ext cx="1965306" cy="1631216"/>
          </a:xfrm>
          <a:prstGeom prst="rect">
            <a:avLst/>
          </a:prstGeom>
          <a:noFill/>
        </p:spPr>
        <p:txBody>
          <a:bodyPr wrap="square" rtlCol="0">
            <a:spAutoFit/>
          </a:bodyPr>
          <a:lstStyle/>
          <a:p>
            <a:pPr algn="ctr"/>
            <a:r>
              <a:rPr lang="de-DE" sz="4000" b="1" dirty="0" smtClean="0">
                <a:solidFill>
                  <a:schemeClr val="bg1"/>
                </a:solidFill>
              </a:rPr>
              <a:t>17</a:t>
            </a:r>
            <a:r>
              <a:rPr lang="de-DE" sz="2000" b="1" dirty="0" smtClean="0">
                <a:solidFill>
                  <a:schemeClr val="bg1"/>
                </a:solidFill>
              </a:rPr>
              <a:t> </a:t>
            </a:r>
            <a:endParaRPr lang="de-DE" sz="2000" b="1" dirty="0">
              <a:solidFill>
                <a:schemeClr val="bg1"/>
              </a:solidFill>
            </a:endParaRPr>
          </a:p>
          <a:p>
            <a:pPr algn="ctr"/>
            <a:r>
              <a:rPr lang="de-DE" sz="2000" b="1" dirty="0" smtClean="0">
                <a:solidFill>
                  <a:schemeClr val="bg1"/>
                </a:solidFill>
              </a:rPr>
              <a:t>Vollblutkanzlei-ristinnen u. </a:t>
            </a:r>
            <a:r>
              <a:rPr lang="de-DE" sz="2000" b="1" dirty="0" err="1" smtClean="0">
                <a:solidFill>
                  <a:schemeClr val="bg1"/>
                </a:solidFill>
              </a:rPr>
              <a:t>risten</a:t>
            </a:r>
            <a:endParaRPr lang="de-DE" sz="2000" b="1" dirty="0">
              <a:solidFill>
                <a:schemeClr val="bg1"/>
              </a:solidFill>
            </a:endParaRPr>
          </a:p>
        </p:txBody>
      </p:sp>
      <p:sp>
        <p:nvSpPr>
          <p:cNvPr id="21" name="Ellipse 20"/>
          <p:cNvSpPr/>
          <p:nvPr/>
        </p:nvSpPr>
        <p:spPr>
          <a:xfrm>
            <a:off x="8904333" y="2010164"/>
            <a:ext cx="1794933" cy="1820334"/>
          </a:xfrm>
          <a:prstGeom prst="ellipse">
            <a:avLst/>
          </a:prstGeom>
          <a:solidFill>
            <a:schemeClr val="accent1">
              <a:lumMod val="75000"/>
            </a:schemeClr>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p:cNvSpPr txBox="1"/>
          <p:nvPr/>
        </p:nvSpPr>
        <p:spPr>
          <a:xfrm>
            <a:off x="8923005" y="2219156"/>
            <a:ext cx="1757588" cy="1015663"/>
          </a:xfrm>
          <a:prstGeom prst="rect">
            <a:avLst/>
          </a:prstGeom>
          <a:noFill/>
        </p:spPr>
        <p:txBody>
          <a:bodyPr wrap="square" rtlCol="0">
            <a:spAutoFit/>
          </a:bodyPr>
          <a:lstStyle/>
          <a:p>
            <a:pPr algn="ctr"/>
            <a:r>
              <a:rPr lang="de-DE" sz="2000" b="1" dirty="0" smtClean="0">
                <a:solidFill>
                  <a:schemeClr val="bg1"/>
                </a:solidFill>
              </a:rPr>
              <a:t>Der Mensch steht im </a:t>
            </a:r>
            <a:r>
              <a:rPr lang="de-DE" sz="2000" b="1" dirty="0">
                <a:solidFill>
                  <a:schemeClr val="bg1"/>
                </a:solidFill>
              </a:rPr>
              <a:t>V</a:t>
            </a:r>
            <a:r>
              <a:rPr lang="de-DE" sz="2000" b="1" dirty="0" smtClean="0">
                <a:solidFill>
                  <a:schemeClr val="bg1"/>
                </a:solidFill>
              </a:rPr>
              <a:t>ordergrund</a:t>
            </a:r>
            <a:endParaRPr lang="de-DE" sz="2000" b="1" dirty="0">
              <a:solidFill>
                <a:schemeClr val="bg1"/>
              </a:solidFill>
            </a:endParaRPr>
          </a:p>
        </p:txBody>
      </p:sp>
      <p:sp>
        <p:nvSpPr>
          <p:cNvPr id="25" name="Ellipse 24"/>
          <p:cNvSpPr/>
          <p:nvPr/>
        </p:nvSpPr>
        <p:spPr>
          <a:xfrm>
            <a:off x="4870758" y="4043059"/>
            <a:ext cx="1794933" cy="1820334"/>
          </a:xfrm>
          <a:prstGeom prst="ellipse">
            <a:avLst/>
          </a:prstGeom>
          <a:solidFill>
            <a:schemeClr val="accent1">
              <a:lumMod val="75000"/>
            </a:schemeClr>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p:cNvSpPr txBox="1"/>
          <p:nvPr/>
        </p:nvSpPr>
        <p:spPr>
          <a:xfrm>
            <a:off x="4999044" y="4543926"/>
            <a:ext cx="1615608" cy="707886"/>
          </a:xfrm>
          <a:prstGeom prst="rect">
            <a:avLst/>
          </a:prstGeom>
          <a:noFill/>
        </p:spPr>
        <p:txBody>
          <a:bodyPr wrap="square" rtlCol="0">
            <a:spAutoFit/>
          </a:bodyPr>
          <a:lstStyle/>
          <a:p>
            <a:pPr algn="ctr"/>
            <a:r>
              <a:rPr lang="de-DE" sz="2000" b="1" dirty="0" err="1">
                <a:solidFill>
                  <a:schemeClr val="bg1"/>
                </a:solidFill>
              </a:rPr>
              <a:t>feinfühligeMediatoren</a:t>
            </a:r>
            <a:endParaRPr lang="de-DE" sz="2000" b="1" dirty="0">
              <a:solidFill>
                <a:schemeClr val="bg1"/>
              </a:solidFill>
            </a:endParaRPr>
          </a:p>
        </p:txBody>
      </p:sp>
      <p:sp>
        <p:nvSpPr>
          <p:cNvPr id="23" name="Ellipse 22">
            <a:extLst>
              <a:ext uri="{FF2B5EF4-FFF2-40B4-BE49-F238E27FC236}">
                <a16:creationId xmlns:a16="http://schemas.microsoft.com/office/drawing/2014/main" id="{F643CD09-1FAA-459F-8241-BB9114C7D198}"/>
              </a:ext>
            </a:extLst>
          </p:cNvPr>
          <p:cNvSpPr/>
          <p:nvPr/>
        </p:nvSpPr>
        <p:spPr>
          <a:xfrm>
            <a:off x="1889007" y="4630007"/>
            <a:ext cx="1794933" cy="1820334"/>
          </a:xfrm>
          <a:prstGeom prst="ellipse">
            <a:avLst/>
          </a:prstGeom>
          <a:solidFill>
            <a:schemeClr val="accent1">
              <a:lumMod val="75000"/>
            </a:schemeClr>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020D54DE-CFFB-437B-9B5C-63AC27AC824B}"/>
              </a:ext>
            </a:extLst>
          </p:cNvPr>
          <p:cNvSpPr txBox="1"/>
          <p:nvPr/>
        </p:nvSpPr>
        <p:spPr>
          <a:xfrm>
            <a:off x="2029449" y="5146816"/>
            <a:ext cx="1498600" cy="707886"/>
          </a:xfrm>
          <a:prstGeom prst="rect">
            <a:avLst/>
          </a:prstGeom>
          <a:noFill/>
        </p:spPr>
        <p:txBody>
          <a:bodyPr wrap="square" rtlCol="0">
            <a:spAutoFit/>
          </a:bodyPr>
          <a:lstStyle>
            <a:defPPr>
              <a:defRPr lang="en-US"/>
            </a:defPPr>
            <a:lvl1pPr algn="ctr">
              <a:defRPr sz="2000" b="1">
                <a:solidFill>
                  <a:schemeClr val="bg1"/>
                </a:solidFill>
              </a:defRPr>
            </a:lvl1pPr>
          </a:lstStyle>
          <a:p>
            <a:r>
              <a:rPr lang="de-DE" dirty="0"/>
              <a:t>jahrelange </a:t>
            </a:r>
          </a:p>
          <a:p>
            <a:r>
              <a:rPr lang="de-DE" dirty="0"/>
              <a:t>Erfahrung</a:t>
            </a:r>
          </a:p>
        </p:txBody>
      </p:sp>
    </p:spTree>
    <p:extLst>
      <p:ext uri="{BB962C8B-B14F-4D97-AF65-F5344CB8AC3E}">
        <p14:creationId xmlns:p14="http://schemas.microsoft.com/office/powerpoint/2010/main" val="273948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4" grpId="0" animBg="1"/>
      <p:bldP spid="7" grpId="0"/>
      <p:bldP spid="15" grpId="0"/>
      <p:bldP spid="16" grpId="0"/>
      <p:bldP spid="17" grpId="0"/>
      <p:bldP spid="18" grpId="0"/>
      <p:bldP spid="19" grpId="0"/>
      <p:bldP spid="20" grpId="0"/>
      <p:bldP spid="21" grpId="0" animBg="1"/>
      <p:bldP spid="22" grpId="0"/>
      <p:bldP spid="25" grpId="0" animBg="1"/>
      <p:bldP spid="26" grpId="0"/>
      <p:bldP spid="23"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7FD7F8-C2DA-40BC-893F-AA4018BDC0BB}"/>
              </a:ext>
            </a:extLst>
          </p:cNvPr>
          <p:cNvSpPr>
            <a:spLocks noGrp="1"/>
          </p:cNvSpPr>
          <p:nvPr>
            <p:ph type="title"/>
          </p:nvPr>
        </p:nvSpPr>
        <p:spPr/>
        <p:txBody>
          <a:bodyPr/>
          <a:lstStyle/>
          <a:p>
            <a:r>
              <a:rPr lang="de-DE" dirty="0"/>
              <a:t>Und: </a:t>
            </a:r>
            <a:r>
              <a:rPr lang="de-DE" b="1" dirty="0"/>
              <a:t>Nomen ist Omen</a:t>
            </a:r>
          </a:p>
        </p:txBody>
      </p:sp>
      <p:sp>
        <p:nvSpPr>
          <p:cNvPr id="5" name="Textfeld 4">
            <a:extLst>
              <a:ext uri="{FF2B5EF4-FFF2-40B4-BE49-F238E27FC236}">
                <a16:creationId xmlns:a16="http://schemas.microsoft.com/office/drawing/2014/main" id="{72C2CE56-1ABD-4C5B-82DE-5AB937674F25}"/>
              </a:ext>
            </a:extLst>
          </p:cNvPr>
          <p:cNvSpPr txBox="1"/>
          <p:nvPr/>
        </p:nvSpPr>
        <p:spPr>
          <a:xfrm rot="16200000">
            <a:off x="10661662" y="373793"/>
            <a:ext cx="786384" cy="369332"/>
          </a:xfrm>
          <a:prstGeom prst="rect">
            <a:avLst/>
          </a:prstGeom>
          <a:noFill/>
        </p:spPr>
        <p:txBody>
          <a:bodyPr wrap="square" rtlCol="0">
            <a:spAutoFit/>
          </a:bodyPr>
          <a:lstStyle/>
          <a:p>
            <a:r>
              <a:rPr lang="de-DE" b="1" dirty="0">
                <a:solidFill>
                  <a:schemeClr val="bg1"/>
                </a:solidFill>
              </a:rPr>
              <a:t>WIE</a:t>
            </a:r>
          </a:p>
        </p:txBody>
      </p:sp>
      <p:sp>
        <p:nvSpPr>
          <p:cNvPr id="10" name="Ellipse 9"/>
          <p:cNvSpPr/>
          <p:nvPr/>
        </p:nvSpPr>
        <p:spPr>
          <a:xfrm>
            <a:off x="4171832" y="2294467"/>
            <a:ext cx="2990968" cy="2845566"/>
          </a:xfrm>
          <a:prstGeom prst="ellipse">
            <a:avLst/>
          </a:prstGeom>
          <a:solidFill>
            <a:schemeClr val="accent1">
              <a:lumMod val="75000"/>
            </a:schemeClr>
          </a:solidFill>
          <a:effectLst>
            <a:outerShdw blurRad="152400" dist="10033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4434298" y="3394084"/>
            <a:ext cx="2728502" cy="646331"/>
          </a:xfrm>
          <a:prstGeom prst="rect">
            <a:avLst/>
          </a:prstGeom>
          <a:noFill/>
        </p:spPr>
        <p:txBody>
          <a:bodyPr wrap="square" rtlCol="0">
            <a:spAutoFit/>
          </a:bodyPr>
          <a:lstStyle/>
          <a:p>
            <a:r>
              <a:rPr lang="de-DE" sz="3600" b="1" dirty="0">
                <a:solidFill>
                  <a:schemeClr val="bg1"/>
                </a:solidFill>
              </a:rPr>
              <a:t>SCHNELL</a:t>
            </a:r>
          </a:p>
        </p:txBody>
      </p:sp>
    </p:spTree>
    <p:extLst>
      <p:ext uri="{BB962C8B-B14F-4D97-AF65-F5344CB8AC3E}">
        <p14:creationId xmlns:p14="http://schemas.microsoft.com/office/powerpoint/2010/main" val="76257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A5BB159-236E-4F82-B839-4D3C5B7BFBA9}"/>
              </a:ext>
            </a:extLst>
          </p:cNvPr>
          <p:cNvPicPr>
            <a:picLocks noChangeAspect="1"/>
          </p:cNvPicPr>
          <p:nvPr/>
        </p:nvPicPr>
        <p:blipFill>
          <a:blip r:embed="rId2"/>
          <a:srcRect/>
          <a:stretch/>
        </p:blipFill>
        <p:spPr>
          <a:xfrm>
            <a:off x="4156200" y="320203"/>
            <a:ext cx="3879599" cy="55528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7377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52636F-00F5-4E12-95A3-B1925C3C7C75}"/>
              </a:ext>
            </a:extLst>
          </p:cNvPr>
          <p:cNvSpPr>
            <a:spLocks noGrp="1"/>
          </p:cNvSpPr>
          <p:nvPr>
            <p:ph type="title"/>
          </p:nvPr>
        </p:nvSpPr>
        <p:spPr/>
        <p:txBody>
          <a:bodyPr/>
          <a:lstStyle/>
          <a:p>
            <a:r>
              <a:rPr lang="de-DE" dirty="0"/>
              <a:t>Die nächsten Schritte –</a:t>
            </a:r>
            <a:br>
              <a:rPr lang="de-DE" dirty="0"/>
            </a:br>
            <a:r>
              <a:rPr lang="de-DE" dirty="0"/>
              <a:t>Die größten Herausforderungen</a:t>
            </a:r>
          </a:p>
        </p:txBody>
      </p:sp>
      <p:sp>
        <p:nvSpPr>
          <p:cNvPr id="3" name="Inhaltsplatzhalter 2">
            <a:extLst>
              <a:ext uri="{FF2B5EF4-FFF2-40B4-BE49-F238E27FC236}">
                <a16:creationId xmlns:a16="http://schemas.microsoft.com/office/drawing/2014/main" id="{EBD9DC1C-5038-4B28-A6F8-43076C450084}"/>
              </a:ext>
            </a:extLst>
          </p:cNvPr>
          <p:cNvSpPr>
            <a:spLocks noGrp="1"/>
          </p:cNvSpPr>
          <p:nvPr>
            <p:ph idx="1"/>
          </p:nvPr>
        </p:nvSpPr>
        <p:spPr>
          <a:xfrm>
            <a:off x="1042668" y="1986742"/>
            <a:ext cx="9949261" cy="3471291"/>
          </a:xfrm>
        </p:spPr>
        <p:txBody>
          <a:bodyPr>
            <a:normAutofit fontScale="47500" lnSpcReduction="20000"/>
          </a:bodyPr>
          <a:lstStyle/>
          <a:p>
            <a:r>
              <a:rPr lang="de-DE" sz="5200" b="1" dirty="0">
                <a:solidFill>
                  <a:srgbClr val="5F5F5F"/>
                </a:solidFill>
                <a:latin typeface="Segoe UI" panose="020B0502040204020203" pitchFamily="34" charset="0"/>
                <a:cs typeface="Segoe UI" panose="020B0502040204020203" pitchFamily="34" charset="0"/>
              </a:rPr>
              <a:t>Digitalisierung voranbringen und </a:t>
            </a:r>
            <a:r>
              <a:rPr lang="de-DE" sz="5200" b="1" dirty="0" smtClean="0">
                <a:solidFill>
                  <a:srgbClr val="5F5F5F"/>
                </a:solidFill>
                <a:latin typeface="Segoe UI" panose="020B0502040204020203" pitchFamily="34" charset="0"/>
                <a:cs typeface="Segoe UI" panose="020B0502040204020203" pitchFamily="34" charset="0"/>
              </a:rPr>
              <a:t>weiterentwickeln </a:t>
            </a:r>
            <a:endParaRPr lang="de-DE" sz="5300" dirty="0" smtClean="0">
              <a:solidFill>
                <a:srgbClr val="5F5F5F"/>
              </a:solidFill>
              <a:latin typeface="Segoe UI" panose="020B0502040204020203" pitchFamily="34" charset="0"/>
              <a:cs typeface="Segoe UI" panose="020B0502040204020203" pitchFamily="34" charset="0"/>
            </a:endParaRPr>
          </a:p>
          <a:p>
            <a:pPr marL="228600" lvl="1">
              <a:spcBef>
                <a:spcPts val="1000"/>
              </a:spcBef>
            </a:pPr>
            <a:r>
              <a:rPr lang="de-DE" sz="5300" b="1" dirty="0" smtClean="0">
                <a:solidFill>
                  <a:srgbClr val="5F5F5F"/>
                </a:solidFill>
                <a:latin typeface="Segoe UI" panose="020B0502040204020203" pitchFamily="34" charset="0"/>
                <a:cs typeface="Segoe UI" panose="020B0502040204020203" pitchFamily="34" charset="0"/>
              </a:rPr>
              <a:t>Unser Team </a:t>
            </a:r>
            <a:r>
              <a:rPr lang="de-DE" sz="5300" b="1" dirty="0" smtClean="0">
                <a:solidFill>
                  <a:srgbClr val="5F5F5F"/>
                </a:solidFill>
                <a:latin typeface="Segoe UI" panose="020B0502040204020203" pitchFamily="34" charset="0"/>
                <a:cs typeface="Segoe UI" panose="020B0502040204020203" pitchFamily="34" charset="0"/>
              </a:rPr>
              <a:t>erweitern, </a:t>
            </a:r>
            <a:r>
              <a:rPr lang="de-DE" sz="5300" b="1" dirty="0" smtClean="0">
                <a:solidFill>
                  <a:srgbClr val="5F5F5F"/>
                </a:solidFill>
                <a:latin typeface="Segoe UI" panose="020B0502040204020203" pitchFamily="34" charset="0"/>
                <a:cs typeface="Segoe UI" panose="020B0502040204020203" pitchFamily="34" charset="0"/>
              </a:rPr>
              <a:t>fort- und weiterbilden</a:t>
            </a:r>
            <a:endParaRPr lang="de-DE" sz="5300" b="1" dirty="0">
              <a:solidFill>
                <a:srgbClr val="5F5F5F"/>
              </a:solidFill>
              <a:latin typeface="Segoe UI" panose="020B0502040204020203" pitchFamily="34" charset="0"/>
              <a:cs typeface="Segoe UI" panose="020B0502040204020203" pitchFamily="34" charset="0"/>
            </a:endParaRPr>
          </a:p>
          <a:p>
            <a:pPr lvl="1"/>
            <a:r>
              <a:rPr lang="de-DE" sz="5200" dirty="0" smtClean="0">
                <a:solidFill>
                  <a:srgbClr val="5F5F5F"/>
                </a:solidFill>
                <a:latin typeface="Segoe UI" panose="020B0502040204020203" pitchFamily="34" charset="0"/>
                <a:cs typeface="Segoe UI" panose="020B0502040204020203" pitchFamily="34" charset="0"/>
              </a:rPr>
              <a:t>Nachwuchs fördern</a:t>
            </a:r>
          </a:p>
          <a:p>
            <a:pPr lvl="1"/>
            <a:r>
              <a:rPr lang="de-DE" sz="5200" dirty="0" smtClean="0">
                <a:solidFill>
                  <a:srgbClr val="5F5F5F"/>
                </a:solidFill>
                <a:latin typeface="Segoe UI" panose="020B0502040204020203" pitchFamily="34" charset="0"/>
                <a:cs typeface="Segoe UI" panose="020B0502040204020203" pitchFamily="34" charset="0"/>
              </a:rPr>
              <a:t>Regelmäßige </a:t>
            </a:r>
            <a:r>
              <a:rPr lang="de-DE" sz="5200" dirty="0">
                <a:solidFill>
                  <a:srgbClr val="5F5F5F"/>
                </a:solidFill>
                <a:latin typeface="Segoe UI" panose="020B0502040204020203" pitchFamily="34" charset="0"/>
                <a:cs typeface="Segoe UI" panose="020B0502040204020203" pitchFamily="34" charset="0"/>
              </a:rPr>
              <a:t>qualifizierte Schulungen </a:t>
            </a:r>
            <a:r>
              <a:rPr lang="de-DE" sz="5200" dirty="0" smtClean="0">
                <a:solidFill>
                  <a:srgbClr val="5F5F5F"/>
                </a:solidFill>
                <a:latin typeface="Segoe UI" panose="020B0502040204020203" pitchFamily="34" charset="0"/>
                <a:cs typeface="Segoe UI" panose="020B0502040204020203" pitchFamily="34" charset="0"/>
              </a:rPr>
              <a:t>  				 und Fortbildungen</a:t>
            </a:r>
            <a:endParaRPr lang="de-DE" sz="5200" dirty="0">
              <a:solidFill>
                <a:srgbClr val="5F5F5F"/>
              </a:solidFill>
              <a:latin typeface="Segoe UI" panose="020B0502040204020203" pitchFamily="34" charset="0"/>
              <a:cs typeface="Segoe UI" panose="020B0502040204020203" pitchFamily="34" charset="0"/>
            </a:endParaRPr>
          </a:p>
          <a:p>
            <a:pPr lvl="1"/>
            <a:r>
              <a:rPr lang="de-DE" sz="5200" dirty="0">
                <a:solidFill>
                  <a:srgbClr val="5F5F5F"/>
                </a:solidFill>
                <a:latin typeface="Segoe UI" panose="020B0502040204020203" pitchFamily="34" charset="0"/>
                <a:cs typeface="Segoe UI" panose="020B0502040204020203" pitchFamily="34" charset="0"/>
              </a:rPr>
              <a:t>Sonderthemen (persönliche </a:t>
            </a:r>
            <a:r>
              <a:rPr lang="de-DE" sz="5200" dirty="0" smtClean="0">
                <a:solidFill>
                  <a:srgbClr val="5F5F5F"/>
                </a:solidFill>
                <a:latin typeface="Segoe UI" panose="020B0502040204020203" pitchFamily="34" charset="0"/>
                <a:cs typeface="Segoe UI" panose="020B0502040204020203" pitchFamily="34" charset="0"/>
              </a:rPr>
              <a:t>Weiter-	</a:t>
            </a:r>
            <a:r>
              <a:rPr lang="de-DE" sz="5200" dirty="0">
                <a:solidFill>
                  <a:srgbClr val="5F5F5F"/>
                </a:solidFill>
                <a:latin typeface="Segoe UI" panose="020B0502040204020203" pitchFamily="34" charset="0"/>
                <a:cs typeface="Segoe UI" panose="020B0502040204020203" pitchFamily="34" charset="0"/>
              </a:rPr>
              <a:t> </a:t>
            </a:r>
            <a:r>
              <a:rPr lang="de-DE" sz="5200" dirty="0" smtClean="0">
                <a:solidFill>
                  <a:srgbClr val="5F5F5F"/>
                </a:solidFill>
                <a:latin typeface="Segoe UI" panose="020B0502040204020203" pitchFamily="34" charset="0"/>
                <a:cs typeface="Segoe UI" panose="020B0502040204020203" pitchFamily="34" charset="0"/>
              </a:rPr>
              <a:t>                  </a:t>
            </a:r>
            <a:r>
              <a:rPr lang="de-DE" sz="5200" dirty="0" err="1" smtClean="0">
                <a:solidFill>
                  <a:srgbClr val="5F5F5F"/>
                </a:solidFill>
                <a:latin typeface="Segoe UI" panose="020B0502040204020203" pitchFamily="34" charset="0"/>
                <a:cs typeface="Segoe UI" panose="020B0502040204020203" pitchFamily="34" charset="0"/>
              </a:rPr>
              <a:t>entwicklung</a:t>
            </a:r>
            <a:r>
              <a:rPr lang="de-DE" sz="5200" dirty="0" smtClean="0">
                <a:solidFill>
                  <a:srgbClr val="5F5F5F"/>
                </a:solidFill>
                <a:latin typeface="Segoe UI" panose="020B0502040204020203" pitchFamily="34" charset="0"/>
                <a:cs typeface="Segoe UI" panose="020B0502040204020203" pitchFamily="34" charset="0"/>
              </a:rPr>
              <a:t>, </a:t>
            </a:r>
            <a:r>
              <a:rPr lang="de-DE" sz="5200" dirty="0" err="1" smtClean="0">
                <a:solidFill>
                  <a:srgbClr val="5F5F5F"/>
                </a:solidFill>
                <a:latin typeface="Segoe UI" panose="020B0502040204020203" pitchFamily="34" charset="0"/>
                <a:cs typeface="Segoe UI" panose="020B0502040204020203" pitchFamily="34" charset="0"/>
              </a:rPr>
              <a:t>Teambuilding</a:t>
            </a:r>
            <a:r>
              <a:rPr lang="de-DE" sz="5200" dirty="0">
                <a:solidFill>
                  <a:srgbClr val="5F5F5F"/>
                </a:solidFill>
                <a:latin typeface="Segoe UI" panose="020B0502040204020203" pitchFamily="34" charset="0"/>
                <a:cs typeface="Segoe UI" panose="020B0502040204020203" pitchFamily="34" charset="0"/>
              </a:rPr>
              <a:t>, Great Place to </a:t>
            </a:r>
            <a:r>
              <a:rPr lang="de-DE" sz="5200" dirty="0" err="1">
                <a:solidFill>
                  <a:srgbClr val="5F5F5F"/>
                </a:solidFill>
                <a:latin typeface="Segoe UI" panose="020B0502040204020203" pitchFamily="34" charset="0"/>
                <a:cs typeface="Segoe UI" panose="020B0502040204020203" pitchFamily="34" charset="0"/>
              </a:rPr>
              <a:t>work</a:t>
            </a:r>
            <a:r>
              <a:rPr lang="de-DE" sz="5200" dirty="0">
                <a:solidFill>
                  <a:srgbClr val="5F5F5F"/>
                </a:solidFill>
                <a:latin typeface="Segoe UI" panose="020B0502040204020203" pitchFamily="34" charset="0"/>
                <a:cs typeface="Segoe UI" panose="020B0502040204020203" pitchFamily="34" charset="0"/>
              </a:rPr>
              <a:t>)</a:t>
            </a:r>
          </a:p>
          <a:p>
            <a:endParaRPr lang="de-DE" dirty="0">
              <a:latin typeface="Segoe UI" panose="020B0502040204020203" pitchFamily="34" charset="0"/>
              <a:cs typeface="Segoe UI" panose="020B0502040204020203" pitchFamily="34" charset="0"/>
            </a:endParaRPr>
          </a:p>
        </p:txBody>
      </p:sp>
      <p:pic>
        <p:nvPicPr>
          <p:cNvPr id="5" name="Grafik 4"/>
          <p:cNvPicPr>
            <a:picLocks noChangeAspect="1"/>
          </p:cNvPicPr>
          <p:nvPr/>
        </p:nvPicPr>
        <p:blipFill>
          <a:blip r:embed="rId2"/>
          <a:srcRect/>
          <a:stretch/>
        </p:blipFill>
        <p:spPr>
          <a:xfrm>
            <a:off x="8188323" y="2563258"/>
            <a:ext cx="3468624" cy="2056852"/>
          </a:xfrm>
          <a:prstGeom prst="rect">
            <a:avLst/>
          </a:prstGeom>
          <a:ln>
            <a:noFill/>
          </a:ln>
          <a:effectLst>
            <a:outerShdw blurRad="292100" dist="139700" dir="2700000" algn="tl" rotWithShape="0">
              <a:srgbClr val="333333">
                <a:alpha val="65000"/>
              </a:srgbClr>
            </a:outerShdw>
          </a:effectLst>
        </p:spPr>
      </p:pic>
      <p:sp>
        <p:nvSpPr>
          <p:cNvPr id="10" name="Textfeld 9">
            <a:extLst>
              <a:ext uri="{FF2B5EF4-FFF2-40B4-BE49-F238E27FC236}">
                <a16:creationId xmlns:a16="http://schemas.microsoft.com/office/drawing/2014/main" id="{B960873B-F0D8-4DFA-941D-1789137FDBAB}"/>
              </a:ext>
            </a:extLst>
          </p:cNvPr>
          <p:cNvSpPr txBox="1"/>
          <p:nvPr/>
        </p:nvSpPr>
        <p:spPr>
          <a:xfrm rot="16200000">
            <a:off x="10465607" y="432353"/>
            <a:ext cx="1178493" cy="369332"/>
          </a:xfrm>
          <a:prstGeom prst="rect">
            <a:avLst/>
          </a:prstGeom>
          <a:noFill/>
        </p:spPr>
        <p:txBody>
          <a:bodyPr wrap="square" rtlCol="0">
            <a:spAutoFit/>
          </a:bodyPr>
          <a:lstStyle/>
          <a:p>
            <a:r>
              <a:rPr lang="de-DE" b="1" dirty="0">
                <a:solidFill>
                  <a:schemeClr val="bg1"/>
                </a:solidFill>
              </a:rPr>
              <a:t>WOHIN</a:t>
            </a:r>
          </a:p>
        </p:txBody>
      </p:sp>
    </p:spTree>
    <p:extLst>
      <p:ext uri="{BB962C8B-B14F-4D97-AF65-F5344CB8AC3E}">
        <p14:creationId xmlns:p14="http://schemas.microsoft.com/office/powerpoint/2010/main" val="286334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B0DEBD-732C-4B6A-8612-9181D37983BF}"/>
              </a:ext>
            </a:extLst>
          </p:cNvPr>
          <p:cNvSpPr>
            <a:spLocks noGrp="1"/>
          </p:cNvSpPr>
          <p:nvPr>
            <p:ph type="title"/>
          </p:nvPr>
        </p:nvSpPr>
        <p:spPr/>
        <p:txBody>
          <a:bodyPr/>
          <a:lstStyle/>
          <a:p>
            <a:r>
              <a:rPr lang="de-DE" dirty="0"/>
              <a:t>Lassen Sie Ihre Sorgen unsere Sorge sein</a:t>
            </a:r>
          </a:p>
        </p:txBody>
      </p:sp>
      <p:sp>
        <p:nvSpPr>
          <p:cNvPr id="3" name="Inhaltsplatzhalter 2">
            <a:extLst>
              <a:ext uri="{FF2B5EF4-FFF2-40B4-BE49-F238E27FC236}">
                <a16:creationId xmlns:a16="http://schemas.microsoft.com/office/drawing/2014/main" id="{3DEE12D3-A849-43D7-B308-0CC11583A620}"/>
              </a:ext>
            </a:extLst>
          </p:cNvPr>
          <p:cNvSpPr>
            <a:spLocks noGrp="1"/>
          </p:cNvSpPr>
          <p:nvPr>
            <p:ph idx="1"/>
          </p:nvPr>
        </p:nvSpPr>
        <p:spPr>
          <a:xfrm>
            <a:off x="1036723" y="2003367"/>
            <a:ext cx="10018131" cy="3787833"/>
          </a:xfrm>
        </p:spPr>
        <p:txBody>
          <a:bodyPr>
            <a:normAutofit fontScale="85000" lnSpcReduction="20000"/>
          </a:bodyPr>
          <a:lstStyle/>
          <a:p>
            <a:pPr marL="0" indent="0">
              <a:buNone/>
            </a:pPr>
            <a:r>
              <a:rPr lang="de-DE" b="0" i="0" dirty="0" smtClean="0">
                <a:solidFill>
                  <a:srgbClr val="5F5F5F"/>
                </a:solidFill>
                <a:effectLst/>
                <a:latin typeface="Segoe UI" panose="020B0502040204020203" pitchFamily="34" charset="0"/>
                <a:cs typeface="Segoe UI" panose="020B0502040204020203" pitchFamily="34" charset="0"/>
              </a:rPr>
              <a:t>Wir </a:t>
            </a:r>
            <a:r>
              <a:rPr lang="de-DE" b="0" i="0" dirty="0">
                <a:solidFill>
                  <a:srgbClr val="5F5F5F"/>
                </a:solidFill>
                <a:effectLst/>
                <a:latin typeface="Segoe UI" panose="020B0502040204020203" pitchFamily="34" charset="0"/>
                <a:cs typeface="Segoe UI" panose="020B0502040204020203" pitchFamily="34" charset="0"/>
              </a:rPr>
              <a:t>pflegen einen ganzheitlichen Beratungsansatz, berücksichtigen die individuellen Bedürfnisse und beraten mit Mehrwert</a:t>
            </a:r>
            <a:r>
              <a:rPr lang="de-DE" b="0" i="0" dirty="0" smtClean="0">
                <a:solidFill>
                  <a:srgbClr val="5F5F5F"/>
                </a:solidFill>
                <a:effectLst/>
                <a:latin typeface="Segoe UI" panose="020B0502040204020203" pitchFamily="34" charset="0"/>
                <a:cs typeface="Segoe UI" panose="020B0502040204020203" pitchFamily="34" charset="0"/>
              </a:rPr>
              <a:t>. Wir verstehen uns als unabhängigen und kompetenten Ratgeber bei allen steuerlichen und wirtschaftlichen Fragestellungen mit dem Ziel, die Interessen unserer Mandanten, ob als Unternehmer, Institution oder Privatperson optimal zu vertreten, sowie Ihren wirtschaftlichen Erfolg zu fördern und zu sichern. </a:t>
            </a:r>
            <a:endParaRPr lang="de-DE" b="0" i="0" dirty="0">
              <a:solidFill>
                <a:srgbClr val="5F5F5F"/>
              </a:solidFill>
              <a:effectLst/>
              <a:latin typeface="Segoe UI" panose="020B0502040204020203" pitchFamily="34" charset="0"/>
              <a:cs typeface="Segoe UI" panose="020B0502040204020203" pitchFamily="34" charset="0"/>
            </a:endParaRPr>
          </a:p>
          <a:p>
            <a:pPr marL="0" indent="0">
              <a:buNone/>
            </a:pPr>
            <a:r>
              <a:rPr lang="de-DE" dirty="0">
                <a:solidFill>
                  <a:srgbClr val="C00000"/>
                </a:solidFill>
                <a:latin typeface="Segoe UI" panose="020B0502040204020203" pitchFamily="34" charset="0"/>
                <a:cs typeface="Segoe UI" panose="020B0502040204020203" pitchFamily="34" charset="0"/>
              </a:rPr>
              <a:t>Die Digitalisierung</a:t>
            </a:r>
            <a:r>
              <a:rPr lang="de-DE" dirty="0">
                <a:solidFill>
                  <a:srgbClr val="5F5F5F"/>
                </a:solidFill>
                <a:latin typeface="Segoe UI" panose="020B0502040204020203" pitchFamily="34" charset="0"/>
                <a:cs typeface="Segoe UI" panose="020B0502040204020203" pitchFamily="34" charset="0"/>
              </a:rPr>
              <a:t>, die mit großen Schritten voranschreitet, wird Prozesse, Abläufe und Routinen erleichtern, und lässt Unternehmer und Mitarbeiter die Arbeit effektiver und effizienter gestalten. Deshalb sind wir hier ganz vorne mit dabei!</a:t>
            </a:r>
          </a:p>
          <a:p>
            <a:pPr marL="0" indent="0">
              <a:buNone/>
            </a:pPr>
            <a:r>
              <a:rPr lang="de-DE" b="1" dirty="0" smtClean="0">
                <a:solidFill>
                  <a:srgbClr val="C00000"/>
                </a:solidFill>
                <a:latin typeface="Segoe UI" panose="020B0502040204020203" pitchFamily="34" charset="0"/>
                <a:cs typeface="Segoe UI" panose="020B0502040204020203" pitchFamily="34" charset="0"/>
              </a:rPr>
              <a:t>Aber eines wird sie nicht tun:</a:t>
            </a:r>
            <a:endParaRPr lang="de-DE" b="1" dirty="0">
              <a:solidFill>
                <a:srgbClr val="C00000"/>
              </a:solidFill>
              <a:latin typeface="Segoe UI" panose="020B0502040204020203" pitchFamily="34" charset="0"/>
              <a:cs typeface="Segoe UI" panose="020B0502040204020203" pitchFamily="34" charset="0"/>
            </a:endParaRPr>
          </a:p>
          <a:p>
            <a:pPr marL="0" indent="0">
              <a:buNone/>
            </a:pPr>
            <a:r>
              <a:rPr lang="de-DE" b="1" dirty="0">
                <a:solidFill>
                  <a:srgbClr val="5F5F5F"/>
                </a:solidFill>
                <a:latin typeface="Segoe UI" panose="020B0502040204020203" pitchFamily="34" charset="0"/>
                <a:ea typeface="Times New Roman" panose="02020603050405020304" pitchFamily="18" charset="0"/>
                <a:cs typeface="Segoe UI" panose="020B0502040204020203" pitchFamily="34" charset="0"/>
              </a:rPr>
              <a:t>Das </a:t>
            </a:r>
            <a:r>
              <a:rPr lang="de-DE" b="1" dirty="0" smtClean="0">
                <a:solidFill>
                  <a:srgbClr val="5F5F5F"/>
                </a:solidFill>
                <a:latin typeface="Segoe UI" panose="020B0502040204020203" pitchFamily="34" charset="0"/>
                <a:ea typeface="Times New Roman" panose="02020603050405020304" pitchFamily="18" charset="0"/>
                <a:cs typeface="Segoe UI" panose="020B0502040204020203" pitchFamily="34" charset="0"/>
              </a:rPr>
              <a:t>Fingerspitzengefühl </a:t>
            </a:r>
            <a:r>
              <a:rPr lang="de-DE" b="1" dirty="0">
                <a:solidFill>
                  <a:srgbClr val="5F5F5F"/>
                </a:solidFill>
                <a:latin typeface="Segoe UI" panose="020B0502040204020203" pitchFamily="34" charset="0"/>
                <a:ea typeface="Times New Roman" panose="02020603050405020304" pitchFamily="18" charset="0"/>
                <a:cs typeface="Segoe UI" panose="020B0502040204020203" pitchFamily="34" charset="0"/>
              </a:rPr>
              <a:t>zu haben, die </a:t>
            </a:r>
            <a:r>
              <a:rPr lang="de-DE" b="1" dirty="0" smtClean="0">
                <a:solidFill>
                  <a:srgbClr val="5F5F5F"/>
                </a:solidFill>
                <a:latin typeface="Segoe UI" panose="020B0502040204020203" pitchFamily="34" charset="0"/>
                <a:ea typeface="Times New Roman" panose="02020603050405020304" pitchFamily="18" charset="0"/>
                <a:cs typeface="Segoe UI" panose="020B0502040204020203" pitchFamily="34" charset="0"/>
              </a:rPr>
              <a:t>Probleme kreativ, ganzheitlich und </a:t>
            </a:r>
            <a:r>
              <a:rPr lang="de-DE" b="1" dirty="0">
                <a:solidFill>
                  <a:srgbClr val="5F5F5F"/>
                </a:solidFill>
                <a:latin typeface="Segoe UI" panose="020B0502040204020203" pitchFamily="34" charset="0"/>
                <a:ea typeface="Times New Roman" panose="02020603050405020304" pitchFamily="18" charset="0"/>
                <a:cs typeface="Segoe UI" panose="020B0502040204020203" pitchFamily="34" charset="0"/>
              </a:rPr>
              <a:t>vorausschauend </a:t>
            </a:r>
            <a:r>
              <a:rPr lang="de-DE" b="1" dirty="0" smtClean="0">
                <a:solidFill>
                  <a:srgbClr val="5F5F5F"/>
                </a:solidFill>
                <a:latin typeface="Segoe UI" panose="020B0502040204020203" pitchFamily="34" charset="0"/>
                <a:ea typeface="Times New Roman" panose="02020603050405020304" pitchFamily="18" charset="0"/>
                <a:cs typeface="Segoe UI" panose="020B0502040204020203" pitchFamily="34" charset="0"/>
              </a:rPr>
              <a:t>lösen UND </a:t>
            </a:r>
            <a:r>
              <a:rPr lang="de-DE" b="1" dirty="0">
                <a:solidFill>
                  <a:srgbClr val="5F5F5F"/>
                </a:solidFill>
                <a:latin typeface="Segoe UI" panose="020B0502040204020203" pitchFamily="34" charset="0"/>
                <a:ea typeface="Times New Roman" panose="02020603050405020304" pitchFamily="18" charset="0"/>
                <a:cs typeface="Segoe UI" panose="020B0502040204020203" pitchFamily="34" charset="0"/>
              </a:rPr>
              <a:t>„zwischen den Zeilen“ zu lesen!</a:t>
            </a:r>
            <a:endParaRPr lang="de-DE" sz="1200" dirty="0">
              <a:latin typeface="Segoe UI" panose="020B0502040204020203" pitchFamily="34" charset="0"/>
              <a:ea typeface="Times New Roman" panose="02020603050405020304" pitchFamily="18" charset="0"/>
              <a:cs typeface="Segoe UI" panose="020B0502040204020203" pitchFamily="34" charset="0"/>
            </a:endParaRPr>
          </a:p>
          <a:p>
            <a:pPr marL="0" indent="0">
              <a:buNone/>
            </a:pPr>
            <a:r>
              <a:rPr lang="de-DE" sz="2200" b="1" dirty="0">
                <a:solidFill>
                  <a:srgbClr val="5F5F5F"/>
                </a:solidFill>
                <a:latin typeface="Segoe UI" panose="020B0502040204020203" pitchFamily="34" charset="0"/>
                <a:cs typeface="Segoe UI" panose="020B0502040204020203" pitchFamily="34" charset="0"/>
              </a:rPr>
              <a:t>DA sind wir erst </a:t>
            </a:r>
            <a:r>
              <a:rPr lang="de-DE" sz="2200" b="1" dirty="0" smtClean="0">
                <a:solidFill>
                  <a:srgbClr val="5F5F5F"/>
                </a:solidFill>
                <a:latin typeface="Segoe UI" panose="020B0502040204020203" pitchFamily="34" charset="0"/>
                <a:cs typeface="Segoe UI" panose="020B0502040204020203" pitchFamily="34" charset="0"/>
              </a:rPr>
              <a:t>recht </a:t>
            </a:r>
            <a:r>
              <a:rPr lang="de-DE" sz="2200" b="1" dirty="0">
                <a:solidFill>
                  <a:srgbClr val="5F5F5F"/>
                </a:solidFill>
                <a:latin typeface="Segoe UI" panose="020B0502040204020203" pitchFamily="34" charset="0"/>
                <a:cs typeface="Segoe UI" panose="020B0502040204020203" pitchFamily="34" charset="0"/>
              </a:rPr>
              <a:t>ganz vorne! </a:t>
            </a:r>
          </a:p>
        </p:txBody>
      </p:sp>
      <p:sp>
        <p:nvSpPr>
          <p:cNvPr id="6" name="Textfeld 5">
            <a:extLst>
              <a:ext uri="{FF2B5EF4-FFF2-40B4-BE49-F238E27FC236}">
                <a16:creationId xmlns:a16="http://schemas.microsoft.com/office/drawing/2014/main" id="{74AC4649-BFF5-47CE-82E9-45B4B251FC22}"/>
              </a:ext>
            </a:extLst>
          </p:cNvPr>
          <p:cNvSpPr txBox="1"/>
          <p:nvPr/>
        </p:nvSpPr>
        <p:spPr>
          <a:xfrm rot="16200000">
            <a:off x="10439998" y="252391"/>
            <a:ext cx="1229713" cy="369332"/>
          </a:xfrm>
          <a:prstGeom prst="rect">
            <a:avLst/>
          </a:prstGeom>
          <a:noFill/>
        </p:spPr>
        <p:txBody>
          <a:bodyPr wrap="square" rtlCol="0">
            <a:spAutoFit/>
          </a:bodyPr>
          <a:lstStyle/>
          <a:p>
            <a:r>
              <a:rPr lang="de-DE" b="1" dirty="0">
                <a:solidFill>
                  <a:schemeClr val="bg1"/>
                </a:solidFill>
              </a:rPr>
              <a:t>FAZIT</a:t>
            </a:r>
          </a:p>
        </p:txBody>
      </p:sp>
    </p:spTree>
    <p:extLst>
      <p:ext uri="{BB962C8B-B14F-4D97-AF65-F5344CB8AC3E}">
        <p14:creationId xmlns:p14="http://schemas.microsoft.com/office/powerpoint/2010/main" val="158448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449E8BCA-D1C0-43B2-AC54-C71BFD3862E3}"/>
              </a:ext>
            </a:extLst>
          </p:cNvPr>
          <p:cNvGrpSpPr/>
          <p:nvPr/>
        </p:nvGrpSpPr>
        <p:grpSpPr>
          <a:xfrm>
            <a:off x="3132853" y="2573619"/>
            <a:ext cx="6687503" cy="2399732"/>
            <a:chOff x="2574394" y="3876428"/>
            <a:chExt cx="3884702" cy="2399732"/>
          </a:xfrm>
        </p:grpSpPr>
        <p:sp>
          <p:nvSpPr>
            <p:cNvPr id="11" name="Textfeld 10">
              <a:extLst>
                <a:ext uri="{FF2B5EF4-FFF2-40B4-BE49-F238E27FC236}">
                  <a16:creationId xmlns:a16="http://schemas.microsoft.com/office/drawing/2014/main" id="{46576400-6A85-453E-AA94-5E188EF65158}"/>
                </a:ext>
              </a:extLst>
            </p:cNvPr>
            <p:cNvSpPr txBox="1"/>
            <p:nvPr/>
          </p:nvSpPr>
          <p:spPr>
            <a:xfrm>
              <a:off x="4455819" y="3876428"/>
              <a:ext cx="841248" cy="394210"/>
            </a:xfrm>
            <a:prstGeom prst="rect">
              <a:avLst/>
            </a:prstGeom>
          </p:spPr>
          <p:txBody>
            <a:bodyPr vert="horz" lIns="91440" tIns="91440" rIns="91440" bIns="91440" rtlCol="0">
              <a:noAutofit/>
            </a:bodyPr>
            <a:lstStyle>
              <a:lvl1pPr indent="0" defTabSz="914400">
                <a:lnSpc>
                  <a:spcPct val="120000"/>
                </a:lnSpc>
                <a:spcBef>
                  <a:spcPts val="1000"/>
                </a:spcBef>
                <a:buClr>
                  <a:schemeClr val="accent1"/>
                </a:buClr>
                <a:buSzPct val="100000"/>
                <a:buFont typeface="Arial" panose="020B0604020202020204" pitchFamily="34" charset="0"/>
                <a:buNone/>
                <a:defRPr b="0" i="0" cap="all" baseline="0">
                  <a:solidFill>
                    <a:srgbClr val="A13034"/>
                  </a:solidFill>
                  <a:effectLst/>
                  <a:latin typeface="PT Serif"/>
                </a:defRPr>
              </a:lvl1pPr>
              <a:lvl2pPr indent="0" algn="ctr" defTabSz="914400">
                <a:lnSpc>
                  <a:spcPct val="120000"/>
                </a:lnSpc>
                <a:spcBef>
                  <a:spcPts val="500"/>
                </a:spcBef>
                <a:buClr>
                  <a:schemeClr val="accent1"/>
                </a:buClr>
                <a:buSzPct val="100000"/>
                <a:buFont typeface="Arial" panose="020B0604020202020204" pitchFamily="34" charset="0"/>
                <a:buNone/>
                <a:defRPr cap="none" baseline="0">
                  <a:effectLst/>
                </a:defRPr>
              </a:lvl2pPr>
              <a:lvl3pPr indent="0" algn="ctr" defTabSz="914400">
                <a:lnSpc>
                  <a:spcPct val="120000"/>
                </a:lnSpc>
                <a:spcBef>
                  <a:spcPts val="500"/>
                </a:spcBef>
                <a:buClr>
                  <a:schemeClr val="accent1"/>
                </a:buClr>
                <a:buSzPct val="100000"/>
                <a:buFont typeface="Arial" panose="020B0604020202020204" pitchFamily="34" charset="0"/>
                <a:buNone/>
                <a:defRPr>
                  <a:effectLst/>
                </a:defRPr>
              </a:lvl3pPr>
              <a:lvl4pPr indent="0" algn="ctr" defTabSz="914400">
                <a:lnSpc>
                  <a:spcPct val="120000"/>
                </a:lnSpc>
                <a:spcBef>
                  <a:spcPts val="500"/>
                </a:spcBef>
                <a:buClr>
                  <a:schemeClr val="accent1"/>
                </a:buClr>
                <a:buSzPct val="100000"/>
                <a:buFont typeface="Arial" panose="020B0604020202020204" pitchFamily="34" charset="0"/>
                <a:buNone/>
                <a:defRPr sz="1600" cap="none" baseline="0">
                  <a:effectLst/>
                </a:defRPr>
              </a:lvl4pPr>
              <a:lvl5pPr indent="0" algn="ctr" defTabSz="914400">
                <a:lnSpc>
                  <a:spcPct val="120000"/>
                </a:lnSpc>
                <a:spcBef>
                  <a:spcPts val="500"/>
                </a:spcBef>
                <a:buClr>
                  <a:schemeClr val="accent1"/>
                </a:buClr>
                <a:buSzPct val="100000"/>
                <a:buFont typeface="Arial" panose="020B0604020202020204" pitchFamily="34" charset="0"/>
                <a:buNone/>
                <a:defRPr sz="1600">
                  <a:effectLst/>
                </a:defRPr>
              </a:lvl5pPr>
              <a:lvl6pPr indent="0" algn="ctr" defTabSz="914400">
                <a:lnSpc>
                  <a:spcPct val="120000"/>
                </a:lnSpc>
                <a:spcBef>
                  <a:spcPts val="500"/>
                </a:spcBef>
                <a:buClr>
                  <a:schemeClr val="accent1"/>
                </a:buClr>
                <a:buSzPct val="100000"/>
                <a:buFont typeface="Arial" panose="020B0604020202020204" pitchFamily="34" charset="0"/>
                <a:buNone/>
                <a:defRPr sz="1600">
                  <a:effectLst/>
                </a:defRPr>
              </a:lvl6pPr>
              <a:lvl7pPr indent="0" algn="ctr" defTabSz="914400">
                <a:lnSpc>
                  <a:spcPct val="120000"/>
                </a:lnSpc>
                <a:spcBef>
                  <a:spcPts val="500"/>
                </a:spcBef>
                <a:buClr>
                  <a:schemeClr val="accent1"/>
                </a:buClr>
                <a:buSzPct val="100000"/>
                <a:buFont typeface="Arial" panose="020B0604020202020204" pitchFamily="34" charset="0"/>
                <a:buNone/>
                <a:defRPr sz="1600">
                  <a:effectLst/>
                </a:defRPr>
              </a:lvl7pPr>
              <a:lvl8pPr indent="0" algn="ctr" defTabSz="914400">
                <a:lnSpc>
                  <a:spcPct val="120000"/>
                </a:lnSpc>
                <a:spcBef>
                  <a:spcPts val="500"/>
                </a:spcBef>
                <a:buClr>
                  <a:schemeClr val="accent1"/>
                </a:buClr>
                <a:buSzPct val="100000"/>
                <a:buFont typeface="Arial" panose="020B0604020202020204" pitchFamily="34" charset="0"/>
                <a:buNone/>
                <a:defRPr sz="1600" baseline="0">
                  <a:effectLst/>
                </a:defRPr>
              </a:lvl8pPr>
              <a:lvl9pPr indent="0" algn="ctr" defTabSz="914400">
                <a:lnSpc>
                  <a:spcPct val="120000"/>
                </a:lnSpc>
                <a:spcBef>
                  <a:spcPts val="500"/>
                </a:spcBef>
                <a:buClr>
                  <a:schemeClr val="accent1"/>
                </a:buClr>
                <a:buSzPct val="100000"/>
                <a:buFont typeface="Arial" panose="020B0604020202020204" pitchFamily="34" charset="0"/>
                <a:buNone/>
                <a:defRPr sz="1600" baseline="0">
                  <a:effectLst/>
                </a:defRPr>
              </a:lvl9pPr>
            </a:lstStyle>
            <a:p>
              <a:r>
                <a:rPr lang="de-DE" sz="11000" i="1" dirty="0"/>
                <a:t>§</a:t>
              </a:r>
            </a:p>
          </p:txBody>
        </p:sp>
        <p:sp>
          <p:nvSpPr>
            <p:cNvPr id="12" name="Textfeld 11">
              <a:extLst>
                <a:ext uri="{FF2B5EF4-FFF2-40B4-BE49-F238E27FC236}">
                  <a16:creationId xmlns:a16="http://schemas.microsoft.com/office/drawing/2014/main" id="{F3923996-3F35-4C6F-B310-FC57C3E75696}"/>
                </a:ext>
              </a:extLst>
            </p:cNvPr>
            <p:cNvSpPr txBox="1"/>
            <p:nvPr/>
          </p:nvSpPr>
          <p:spPr>
            <a:xfrm>
              <a:off x="4876443" y="4600688"/>
              <a:ext cx="1383792" cy="726609"/>
            </a:xfrm>
            <a:prstGeom prst="rect">
              <a:avLst/>
            </a:prstGeom>
          </p:spPr>
          <p:txBody>
            <a:bodyPr vert="horz" lIns="91440" tIns="91440" rIns="91440" bIns="91440" rtlCol="0">
              <a:noAutofit/>
            </a:bodyPr>
            <a:lstStyle>
              <a:lvl1pPr indent="0" defTabSz="914400">
                <a:lnSpc>
                  <a:spcPct val="120000"/>
                </a:lnSpc>
                <a:spcBef>
                  <a:spcPts val="1000"/>
                </a:spcBef>
                <a:buClr>
                  <a:schemeClr val="accent1"/>
                </a:buClr>
                <a:buSzPct val="100000"/>
                <a:buFont typeface="Arial" panose="020B0604020202020204" pitchFamily="34" charset="0"/>
                <a:buNone/>
                <a:defRPr b="0" i="0" cap="all" baseline="0">
                  <a:solidFill>
                    <a:srgbClr val="A13034"/>
                  </a:solidFill>
                  <a:effectLst/>
                  <a:latin typeface="PT Serif"/>
                </a:defRPr>
              </a:lvl1pPr>
              <a:lvl2pPr indent="0" algn="ctr" defTabSz="914400">
                <a:lnSpc>
                  <a:spcPct val="120000"/>
                </a:lnSpc>
                <a:spcBef>
                  <a:spcPts val="500"/>
                </a:spcBef>
                <a:buClr>
                  <a:schemeClr val="accent1"/>
                </a:buClr>
                <a:buSzPct val="100000"/>
                <a:buFont typeface="Arial" panose="020B0604020202020204" pitchFamily="34" charset="0"/>
                <a:buNone/>
                <a:defRPr cap="none" baseline="0">
                  <a:effectLst/>
                </a:defRPr>
              </a:lvl2pPr>
              <a:lvl3pPr indent="0" algn="ctr" defTabSz="914400">
                <a:lnSpc>
                  <a:spcPct val="120000"/>
                </a:lnSpc>
                <a:spcBef>
                  <a:spcPts val="500"/>
                </a:spcBef>
                <a:buClr>
                  <a:schemeClr val="accent1"/>
                </a:buClr>
                <a:buSzPct val="100000"/>
                <a:buFont typeface="Arial" panose="020B0604020202020204" pitchFamily="34" charset="0"/>
                <a:buNone/>
                <a:defRPr>
                  <a:effectLst/>
                </a:defRPr>
              </a:lvl3pPr>
              <a:lvl4pPr indent="0" algn="ctr" defTabSz="914400">
                <a:lnSpc>
                  <a:spcPct val="120000"/>
                </a:lnSpc>
                <a:spcBef>
                  <a:spcPts val="500"/>
                </a:spcBef>
                <a:buClr>
                  <a:schemeClr val="accent1"/>
                </a:buClr>
                <a:buSzPct val="100000"/>
                <a:buFont typeface="Arial" panose="020B0604020202020204" pitchFamily="34" charset="0"/>
                <a:buNone/>
                <a:defRPr sz="1600" cap="none" baseline="0">
                  <a:effectLst/>
                </a:defRPr>
              </a:lvl4pPr>
              <a:lvl5pPr indent="0" algn="ctr" defTabSz="914400">
                <a:lnSpc>
                  <a:spcPct val="120000"/>
                </a:lnSpc>
                <a:spcBef>
                  <a:spcPts val="500"/>
                </a:spcBef>
                <a:buClr>
                  <a:schemeClr val="accent1"/>
                </a:buClr>
                <a:buSzPct val="100000"/>
                <a:buFont typeface="Arial" panose="020B0604020202020204" pitchFamily="34" charset="0"/>
                <a:buNone/>
                <a:defRPr sz="1600">
                  <a:effectLst/>
                </a:defRPr>
              </a:lvl5pPr>
              <a:lvl6pPr indent="0" algn="ctr" defTabSz="914400">
                <a:lnSpc>
                  <a:spcPct val="120000"/>
                </a:lnSpc>
                <a:spcBef>
                  <a:spcPts val="500"/>
                </a:spcBef>
                <a:buClr>
                  <a:schemeClr val="accent1"/>
                </a:buClr>
                <a:buSzPct val="100000"/>
                <a:buFont typeface="Arial" panose="020B0604020202020204" pitchFamily="34" charset="0"/>
                <a:buNone/>
                <a:defRPr sz="1600">
                  <a:effectLst/>
                </a:defRPr>
              </a:lvl6pPr>
              <a:lvl7pPr indent="0" algn="ctr" defTabSz="914400">
                <a:lnSpc>
                  <a:spcPct val="120000"/>
                </a:lnSpc>
                <a:spcBef>
                  <a:spcPts val="500"/>
                </a:spcBef>
                <a:buClr>
                  <a:schemeClr val="accent1"/>
                </a:buClr>
                <a:buSzPct val="100000"/>
                <a:buFont typeface="Arial" panose="020B0604020202020204" pitchFamily="34" charset="0"/>
                <a:buNone/>
                <a:defRPr sz="1600">
                  <a:effectLst/>
                </a:defRPr>
              </a:lvl7pPr>
              <a:lvl8pPr indent="0" algn="ctr" defTabSz="914400">
                <a:lnSpc>
                  <a:spcPct val="120000"/>
                </a:lnSpc>
                <a:spcBef>
                  <a:spcPts val="500"/>
                </a:spcBef>
                <a:buClr>
                  <a:schemeClr val="accent1"/>
                </a:buClr>
                <a:buSzPct val="100000"/>
                <a:buFont typeface="Arial" panose="020B0604020202020204" pitchFamily="34" charset="0"/>
                <a:buNone/>
                <a:defRPr sz="1600" baseline="0">
                  <a:effectLst/>
                </a:defRPr>
              </a:lvl8pPr>
              <a:lvl9pPr indent="0" algn="ctr" defTabSz="914400">
                <a:lnSpc>
                  <a:spcPct val="120000"/>
                </a:lnSpc>
                <a:spcBef>
                  <a:spcPts val="500"/>
                </a:spcBef>
                <a:buClr>
                  <a:schemeClr val="accent1"/>
                </a:buClr>
                <a:buSzPct val="100000"/>
                <a:buFont typeface="Arial" panose="020B0604020202020204" pitchFamily="34" charset="0"/>
                <a:buNone/>
                <a:defRPr sz="1600" baseline="0">
                  <a:effectLst/>
                </a:defRPr>
              </a:lvl9pPr>
            </a:lstStyle>
            <a:p>
              <a:r>
                <a:rPr lang="de-DE" sz="3000" dirty="0"/>
                <a:t>orgen</a:t>
              </a:r>
            </a:p>
          </p:txBody>
        </p:sp>
        <p:sp>
          <p:nvSpPr>
            <p:cNvPr id="13" name="Textfeld 12">
              <a:extLst>
                <a:ext uri="{FF2B5EF4-FFF2-40B4-BE49-F238E27FC236}">
                  <a16:creationId xmlns:a16="http://schemas.microsoft.com/office/drawing/2014/main" id="{DC73CB4C-4582-4323-B36B-2C9932CCED6C}"/>
                </a:ext>
              </a:extLst>
            </p:cNvPr>
            <p:cNvSpPr txBox="1"/>
            <p:nvPr/>
          </p:nvSpPr>
          <p:spPr>
            <a:xfrm>
              <a:off x="2574394" y="4600687"/>
              <a:ext cx="2534054" cy="726609"/>
            </a:xfrm>
            <a:prstGeom prst="rect">
              <a:avLst/>
            </a:prstGeom>
          </p:spPr>
          <p:txBody>
            <a:bodyPr vert="horz" lIns="91440" tIns="91440" rIns="91440" bIns="91440" rtlCol="0">
              <a:noAutofit/>
            </a:bodyPr>
            <a:lstStyle>
              <a:lvl1pPr indent="0" defTabSz="914400">
                <a:lnSpc>
                  <a:spcPct val="120000"/>
                </a:lnSpc>
                <a:spcBef>
                  <a:spcPts val="1000"/>
                </a:spcBef>
                <a:buClr>
                  <a:schemeClr val="accent1"/>
                </a:buClr>
                <a:buSzPct val="100000"/>
                <a:buFont typeface="Arial" panose="020B0604020202020204" pitchFamily="34" charset="0"/>
                <a:buNone/>
                <a:defRPr b="0" i="0" cap="all" baseline="0">
                  <a:solidFill>
                    <a:srgbClr val="A13034"/>
                  </a:solidFill>
                  <a:effectLst/>
                  <a:latin typeface="PT Serif"/>
                </a:defRPr>
              </a:lvl1pPr>
              <a:lvl2pPr indent="0" algn="ctr" defTabSz="914400">
                <a:lnSpc>
                  <a:spcPct val="120000"/>
                </a:lnSpc>
                <a:spcBef>
                  <a:spcPts val="500"/>
                </a:spcBef>
                <a:buClr>
                  <a:schemeClr val="accent1"/>
                </a:buClr>
                <a:buSzPct val="100000"/>
                <a:buFont typeface="Arial" panose="020B0604020202020204" pitchFamily="34" charset="0"/>
                <a:buNone/>
                <a:defRPr cap="none" baseline="0">
                  <a:effectLst/>
                </a:defRPr>
              </a:lvl2pPr>
              <a:lvl3pPr indent="0" algn="ctr" defTabSz="914400">
                <a:lnSpc>
                  <a:spcPct val="120000"/>
                </a:lnSpc>
                <a:spcBef>
                  <a:spcPts val="500"/>
                </a:spcBef>
                <a:buClr>
                  <a:schemeClr val="accent1"/>
                </a:buClr>
                <a:buSzPct val="100000"/>
                <a:buFont typeface="Arial" panose="020B0604020202020204" pitchFamily="34" charset="0"/>
                <a:buNone/>
                <a:defRPr>
                  <a:effectLst/>
                </a:defRPr>
              </a:lvl3pPr>
              <a:lvl4pPr indent="0" algn="ctr" defTabSz="914400">
                <a:lnSpc>
                  <a:spcPct val="120000"/>
                </a:lnSpc>
                <a:spcBef>
                  <a:spcPts val="500"/>
                </a:spcBef>
                <a:buClr>
                  <a:schemeClr val="accent1"/>
                </a:buClr>
                <a:buSzPct val="100000"/>
                <a:buFont typeface="Arial" panose="020B0604020202020204" pitchFamily="34" charset="0"/>
                <a:buNone/>
                <a:defRPr sz="1600" cap="none" baseline="0">
                  <a:effectLst/>
                </a:defRPr>
              </a:lvl4pPr>
              <a:lvl5pPr indent="0" algn="ctr" defTabSz="914400">
                <a:lnSpc>
                  <a:spcPct val="120000"/>
                </a:lnSpc>
                <a:spcBef>
                  <a:spcPts val="500"/>
                </a:spcBef>
                <a:buClr>
                  <a:schemeClr val="accent1"/>
                </a:buClr>
                <a:buSzPct val="100000"/>
                <a:buFont typeface="Arial" panose="020B0604020202020204" pitchFamily="34" charset="0"/>
                <a:buNone/>
                <a:defRPr sz="1600">
                  <a:effectLst/>
                </a:defRPr>
              </a:lvl5pPr>
              <a:lvl6pPr indent="0" algn="ctr" defTabSz="914400">
                <a:lnSpc>
                  <a:spcPct val="120000"/>
                </a:lnSpc>
                <a:spcBef>
                  <a:spcPts val="500"/>
                </a:spcBef>
                <a:buClr>
                  <a:schemeClr val="accent1"/>
                </a:buClr>
                <a:buSzPct val="100000"/>
                <a:buFont typeface="Arial" panose="020B0604020202020204" pitchFamily="34" charset="0"/>
                <a:buNone/>
                <a:defRPr sz="1600">
                  <a:effectLst/>
                </a:defRPr>
              </a:lvl6pPr>
              <a:lvl7pPr indent="0" algn="ctr" defTabSz="914400">
                <a:lnSpc>
                  <a:spcPct val="120000"/>
                </a:lnSpc>
                <a:spcBef>
                  <a:spcPts val="500"/>
                </a:spcBef>
                <a:buClr>
                  <a:schemeClr val="accent1"/>
                </a:buClr>
                <a:buSzPct val="100000"/>
                <a:buFont typeface="Arial" panose="020B0604020202020204" pitchFamily="34" charset="0"/>
                <a:buNone/>
                <a:defRPr sz="1600">
                  <a:effectLst/>
                </a:defRPr>
              </a:lvl7pPr>
              <a:lvl8pPr indent="0" algn="ctr" defTabSz="914400">
                <a:lnSpc>
                  <a:spcPct val="120000"/>
                </a:lnSpc>
                <a:spcBef>
                  <a:spcPts val="500"/>
                </a:spcBef>
                <a:buClr>
                  <a:schemeClr val="accent1"/>
                </a:buClr>
                <a:buSzPct val="100000"/>
                <a:buFont typeface="Arial" panose="020B0604020202020204" pitchFamily="34" charset="0"/>
                <a:buNone/>
                <a:defRPr sz="1600" baseline="0">
                  <a:effectLst/>
                </a:defRPr>
              </a:lvl8pPr>
              <a:lvl9pPr indent="0" algn="ctr" defTabSz="914400">
                <a:lnSpc>
                  <a:spcPct val="120000"/>
                </a:lnSpc>
                <a:spcBef>
                  <a:spcPts val="500"/>
                </a:spcBef>
                <a:buClr>
                  <a:schemeClr val="accent1"/>
                </a:buClr>
                <a:buSzPct val="100000"/>
                <a:buFont typeface="Arial" panose="020B0604020202020204" pitchFamily="34" charset="0"/>
                <a:buNone/>
                <a:defRPr sz="1600" baseline="0">
                  <a:effectLst/>
                </a:defRPr>
              </a:lvl9pPr>
            </a:lstStyle>
            <a:p>
              <a:r>
                <a:rPr lang="de-DE" sz="3000" dirty="0"/>
                <a:t>Lassen Sie Ihre </a:t>
              </a:r>
            </a:p>
          </p:txBody>
        </p:sp>
        <p:sp>
          <p:nvSpPr>
            <p:cNvPr id="14" name="Textfeld 13">
              <a:extLst>
                <a:ext uri="{FF2B5EF4-FFF2-40B4-BE49-F238E27FC236}">
                  <a16:creationId xmlns:a16="http://schemas.microsoft.com/office/drawing/2014/main" id="{6BEFDE9C-CE85-4437-B3BA-360ADB094279}"/>
                </a:ext>
              </a:extLst>
            </p:cNvPr>
            <p:cNvSpPr txBox="1"/>
            <p:nvPr/>
          </p:nvSpPr>
          <p:spPr>
            <a:xfrm>
              <a:off x="3523864" y="5260497"/>
              <a:ext cx="1618488" cy="1015663"/>
            </a:xfrm>
            <a:prstGeom prst="rect">
              <a:avLst/>
            </a:prstGeom>
            <a:noFill/>
          </p:spPr>
          <p:txBody>
            <a:bodyPr wrap="square" rtlCol="0">
              <a:spAutoFit/>
            </a:bodyPr>
            <a:lstStyle/>
            <a:p>
              <a:r>
                <a:rPr lang="de-DE" sz="3000" cap="all" dirty="0">
                  <a:solidFill>
                    <a:srgbClr val="A13034"/>
                  </a:solidFill>
                  <a:latin typeface="PT Serif"/>
                </a:rPr>
                <a:t>UNSERE</a:t>
              </a:r>
            </a:p>
          </p:txBody>
        </p:sp>
        <p:sp>
          <p:nvSpPr>
            <p:cNvPr id="15" name="Textfeld 14">
              <a:extLst>
                <a:ext uri="{FF2B5EF4-FFF2-40B4-BE49-F238E27FC236}">
                  <a16:creationId xmlns:a16="http://schemas.microsoft.com/office/drawing/2014/main" id="{46B3E985-D08D-4678-A832-EC16DF2F5A48}"/>
                </a:ext>
              </a:extLst>
            </p:cNvPr>
            <p:cNvSpPr txBox="1"/>
            <p:nvPr/>
          </p:nvSpPr>
          <p:spPr>
            <a:xfrm>
              <a:off x="4840609" y="5156842"/>
              <a:ext cx="1618487" cy="726609"/>
            </a:xfrm>
            <a:prstGeom prst="rect">
              <a:avLst/>
            </a:prstGeom>
          </p:spPr>
          <p:txBody>
            <a:bodyPr vert="horz" lIns="91440" tIns="91440" rIns="91440" bIns="91440" rtlCol="0">
              <a:noAutofit/>
            </a:bodyPr>
            <a:lstStyle>
              <a:lvl1pPr indent="0" defTabSz="914400">
                <a:lnSpc>
                  <a:spcPct val="120000"/>
                </a:lnSpc>
                <a:spcBef>
                  <a:spcPts val="1000"/>
                </a:spcBef>
                <a:buClr>
                  <a:schemeClr val="accent1"/>
                </a:buClr>
                <a:buSzPct val="100000"/>
                <a:buFont typeface="Arial" panose="020B0604020202020204" pitchFamily="34" charset="0"/>
                <a:buNone/>
                <a:defRPr b="0" i="0" cap="all" baseline="0">
                  <a:solidFill>
                    <a:srgbClr val="A13034"/>
                  </a:solidFill>
                  <a:effectLst/>
                  <a:latin typeface="PT Serif"/>
                </a:defRPr>
              </a:lvl1pPr>
              <a:lvl2pPr indent="0" algn="ctr" defTabSz="914400">
                <a:lnSpc>
                  <a:spcPct val="120000"/>
                </a:lnSpc>
                <a:spcBef>
                  <a:spcPts val="500"/>
                </a:spcBef>
                <a:buClr>
                  <a:schemeClr val="accent1"/>
                </a:buClr>
                <a:buSzPct val="100000"/>
                <a:buFont typeface="Arial" panose="020B0604020202020204" pitchFamily="34" charset="0"/>
                <a:buNone/>
                <a:defRPr cap="none" baseline="0">
                  <a:effectLst/>
                </a:defRPr>
              </a:lvl2pPr>
              <a:lvl3pPr indent="0" algn="ctr" defTabSz="914400">
                <a:lnSpc>
                  <a:spcPct val="120000"/>
                </a:lnSpc>
                <a:spcBef>
                  <a:spcPts val="500"/>
                </a:spcBef>
                <a:buClr>
                  <a:schemeClr val="accent1"/>
                </a:buClr>
                <a:buSzPct val="100000"/>
                <a:buFont typeface="Arial" panose="020B0604020202020204" pitchFamily="34" charset="0"/>
                <a:buNone/>
                <a:defRPr>
                  <a:effectLst/>
                </a:defRPr>
              </a:lvl3pPr>
              <a:lvl4pPr indent="0" algn="ctr" defTabSz="914400">
                <a:lnSpc>
                  <a:spcPct val="120000"/>
                </a:lnSpc>
                <a:spcBef>
                  <a:spcPts val="500"/>
                </a:spcBef>
                <a:buClr>
                  <a:schemeClr val="accent1"/>
                </a:buClr>
                <a:buSzPct val="100000"/>
                <a:buFont typeface="Arial" panose="020B0604020202020204" pitchFamily="34" charset="0"/>
                <a:buNone/>
                <a:defRPr sz="1600" cap="none" baseline="0">
                  <a:effectLst/>
                </a:defRPr>
              </a:lvl4pPr>
              <a:lvl5pPr indent="0" algn="ctr" defTabSz="914400">
                <a:lnSpc>
                  <a:spcPct val="120000"/>
                </a:lnSpc>
                <a:spcBef>
                  <a:spcPts val="500"/>
                </a:spcBef>
                <a:buClr>
                  <a:schemeClr val="accent1"/>
                </a:buClr>
                <a:buSzPct val="100000"/>
                <a:buFont typeface="Arial" panose="020B0604020202020204" pitchFamily="34" charset="0"/>
                <a:buNone/>
                <a:defRPr sz="1600">
                  <a:effectLst/>
                </a:defRPr>
              </a:lvl5pPr>
              <a:lvl6pPr indent="0" algn="ctr" defTabSz="914400">
                <a:lnSpc>
                  <a:spcPct val="120000"/>
                </a:lnSpc>
                <a:spcBef>
                  <a:spcPts val="500"/>
                </a:spcBef>
                <a:buClr>
                  <a:schemeClr val="accent1"/>
                </a:buClr>
                <a:buSzPct val="100000"/>
                <a:buFont typeface="Arial" panose="020B0604020202020204" pitchFamily="34" charset="0"/>
                <a:buNone/>
                <a:defRPr sz="1600">
                  <a:effectLst/>
                </a:defRPr>
              </a:lvl6pPr>
              <a:lvl7pPr indent="0" algn="ctr" defTabSz="914400">
                <a:lnSpc>
                  <a:spcPct val="120000"/>
                </a:lnSpc>
                <a:spcBef>
                  <a:spcPts val="500"/>
                </a:spcBef>
                <a:buClr>
                  <a:schemeClr val="accent1"/>
                </a:buClr>
                <a:buSzPct val="100000"/>
                <a:buFont typeface="Arial" panose="020B0604020202020204" pitchFamily="34" charset="0"/>
                <a:buNone/>
                <a:defRPr sz="1600">
                  <a:effectLst/>
                </a:defRPr>
              </a:lvl7pPr>
              <a:lvl8pPr indent="0" algn="ctr" defTabSz="914400">
                <a:lnSpc>
                  <a:spcPct val="120000"/>
                </a:lnSpc>
                <a:spcBef>
                  <a:spcPts val="500"/>
                </a:spcBef>
                <a:buClr>
                  <a:schemeClr val="accent1"/>
                </a:buClr>
                <a:buSzPct val="100000"/>
                <a:buFont typeface="Arial" panose="020B0604020202020204" pitchFamily="34" charset="0"/>
                <a:buNone/>
                <a:defRPr sz="1600" baseline="0">
                  <a:effectLst/>
                </a:defRPr>
              </a:lvl8pPr>
              <a:lvl9pPr indent="0" algn="ctr" defTabSz="914400">
                <a:lnSpc>
                  <a:spcPct val="120000"/>
                </a:lnSpc>
                <a:spcBef>
                  <a:spcPts val="500"/>
                </a:spcBef>
                <a:buClr>
                  <a:schemeClr val="accent1"/>
                </a:buClr>
                <a:buSzPct val="100000"/>
                <a:buFont typeface="Arial" panose="020B0604020202020204" pitchFamily="34" charset="0"/>
                <a:buNone/>
                <a:defRPr sz="1600" baseline="0">
                  <a:effectLst/>
                </a:defRPr>
              </a:lvl9pPr>
            </a:lstStyle>
            <a:p>
              <a:r>
                <a:rPr lang="de-DE" sz="3000" dirty="0"/>
                <a:t>Orge SEIN</a:t>
              </a:r>
            </a:p>
          </p:txBody>
        </p:sp>
      </p:gr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7396" y="354957"/>
            <a:ext cx="2617152" cy="1776563"/>
          </a:xfrm>
          <a:prstGeom prst="rect">
            <a:avLst/>
          </a:prstGeom>
        </p:spPr>
      </p:pic>
    </p:spTree>
    <p:extLst>
      <p:ext uri="{BB962C8B-B14F-4D97-AF65-F5344CB8AC3E}">
        <p14:creationId xmlns:p14="http://schemas.microsoft.com/office/powerpoint/2010/main" val="330948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34E2F6-AAE3-495F-B5D2-0C31E12B6482}"/>
              </a:ext>
            </a:extLst>
          </p:cNvPr>
          <p:cNvSpPr>
            <a:spLocks noGrp="1"/>
          </p:cNvSpPr>
          <p:nvPr>
            <p:ph type="title"/>
          </p:nvPr>
        </p:nvSpPr>
        <p:spPr/>
        <p:txBody>
          <a:bodyPr/>
          <a:lstStyle/>
          <a:p>
            <a:r>
              <a:rPr lang="de-DE" dirty="0"/>
              <a:t>Aline Schnell</a:t>
            </a:r>
          </a:p>
        </p:txBody>
      </p:sp>
      <p:sp>
        <p:nvSpPr>
          <p:cNvPr id="3" name="Inhaltsplatzhalter 2">
            <a:extLst>
              <a:ext uri="{FF2B5EF4-FFF2-40B4-BE49-F238E27FC236}">
                <a16:creationId xmlns:a16="http://schemas.microsoft.com/office/drawing/2014/main" id="{843D3934-A54F-45B9-BCC2-D79335DEC9C6}"/>
              </a:ext>
            </a:extLst>
          </p:cNvPr>
          <p:cNvSpPr>
            <a:spLocks noGrp="1"/>
          </p:cNvSpPr>
          <p:nvPr>
            <p:ph idx="1"/>
          </p:nvPr>
        </p:nvSpPr>
        <p:spPr>
          <a:xfrm>
            <a:off x="1451579" y="2255281"/>
            <a:ext cx="6075288" cy="3450613"/>
          </a:xfrm>
        </p:spPr>
        <p:txBody>
          <a:bodyPr>
            <a:normAutofit fontScale="70000" lnSpcReduction="20000"/>
          </a:bodyPr>
          <a:lstStyle/>
          <a:p>
            <a:pPr marL="0" indent="0">
              <a:buNone/>
            </a:pPr>
            <a:r>
              <a:rPr lang="de-DE" dirty="0">
                <a:solidFill>
                  <a:srgbClr val="5F5F5F"/>
                </a:solidFill>
                <a:latin typeface="Segoe UI" panose="020B0502040204020203" pitchFamily="34" charset="0"/>
                <a:cs typeface="Segoe UI" panose="020B0502040204020203" pitchFamily="34" charset="0"/>
              </a:rPr>
              <a:t>Steuerberaterin seit 2002. Damals jüngste des Landes Hessen.</a:t>
            </a:r>
          </a:p>
          <a:p>
            <a:pPr marL="0" indent="0">
              <a:buNone/>
            </a:pPr>
            <a:r>
              <a:rPr lang="de-DE" dirty="0">
                <a:solidFill>
                  <a:srgbClr val="5F5F5F"/>
                </a:solidFill>
                <a:latin typeface="Segoe UI" panose="020B0502040204020203" pitchFamily="34" charset="0"/>
                <a:cs typeface="Segoe UI" panose="020B0502040204020203" pitchFamily="34" charset="0"/>
              </a:rPr>
              <a:t>Angestellte Teamleiterin in mittelständischen Wirtschaftsprüfungs- und Steuerberatungsgesellschaften 2002 bis 2008.</a:t>
            </a:r>
          </a:p>
          <a:p>
            <a:pPr marL="0" indent="0">
              <a:buNone/>
            </a:pPr>
            <a:r>
              <a:rPr lang="de-DE" dirty="0">
                <a:solidFill>
                  <a:srgbClr val="5F5F5F"/>
                </a:solidFill>
                <a:latin typeface="Segoe UI" panose="020B0502040204020203" pitchFamily="34" charset="0"/>
                <a:cs typeface="Segoe UI" panose="020B0502040204020203" pitchFamily="34" charset="0"/>
              </a:rPr>
              <a:t>Eröffnung des selbständigen Kanzleistandortes </a:t>
            </a:r>
            <a:r>
              <a:rPr lang="de-DE" dirty="0" err="1">
                <a:solidFill>
                  <a:srgbClr val="5F5F5F"/>
                </a:solidFill>
                <a:latin typeface="Segoe UI" panose="020B0502040204020203" pitchFamily="34" charset="0"/>
                <a:cs typeface="Segoe UI" panose="020B0502040204020203" pitchFamily="34" charset="0"/>
              </a:rPr>
              <a:t>Rüddingshausen</a:t>
            </a:r>
            <a:r>
              <a:rPr lang="de-DE" dirty="0">
                <a:solidFill>
                  <a:srgbClr val="5F5F5F"/>
                </a:solidFill>
                <a:latin typeface="Segoe UI" panose="020B0502040204020203" pitchFamily="34" charset="0"/>
                <a:cs typeface="Segoe UI" panose="020B0502040204020203" pitchFamily="34" charset="0"/>
              </a:rPr>
              <a:t> (2007).</a:t>
            </a:r>
          </a:p>
          <a:p>
            <a:pPr marL="0" indent="0">
              <a:buNone/>
            </a:pPr>
            <a:r>
              <a:rPr lang="de-DE" dirty="0">
                <a:solidFill>
                  <a:srgbClr val="5F5F5F"/>
                </a:solidFill>
                <a:latin typeface="Segoe UI" panose="020B0502040204020203" pitchFamily="34" charset="0"/>
                <a:cs typeface="Segoe UI" panose="020B0502040204020203" pitchFamily="34" charset="0"/>
              </a:rPr>
              <a:t>Dozentin in der Gießener Privaten Steuerfachschule e.V. (seit 2009)</a:t>
            </a:r>
          </a:p>
          <a:p>
            <a:pPr marL="0" indent="0">
              <a:buNone/>
            </a:pPr>
            <a:r>
              <a:rPr lang="de-DE" dirty="0">
                <a:solidFill>
                  <a:srgbClr val="5F5F5F"/>
                </a:solidFill>
                <a:latin typeface="Segoe UI" panose="020B0502040204020203" pitchFamily="34" charset="0"/>
                <a:cs typeface="Segoe UI" panose="020B0502040204020203" pitchFamily="34" charset="0"/>
              </a:rPr>
              <a:t>Zweiter Standort durch Kanzleiübernahme in Gießen, Selterstor (2012).</a:t>
            </a:r>
          </a:p>
          <a:p>
            <a:pPr marL="0" indent="0">
              <a:lnSpc>
                <a:spcPct val="170000"/>
              </a:lnSpc>
              <a:buNone/>
            </a:pPr>
            <a:r>
              <a:rPr lang="de-DE" dirty="0">
                <a:solidFill>
                  <a:srgbClr val="5F5F5F"/>
                </a:solidFill>
                <a:latin typeface="Segoe UI" panose="020B0502040204020203" pitchFamily="34" charset="0"/>
                <a:cs typeface="Segoe UI" panose="020B0502040204020203" pitchFamily="34" charset="0"/>
              </a:rPr>
              <a:t>Umbau u. Erweiterung des Standortes Gießen (2016/2017</a:t>
            </a:r>
            <a:r>
              <a:rPr lang="de-DE" dirty="0" smtClean="0">
                <a:solidFill>
                  <a:srgbClr val="5F5F5F"/>
                </a:solidFill>
                <a:latin typeface="Segoe UI" panose="020B0502040204020203" pitchFamily="34" charset="0"/>
                <a:cs typeface="Segoe UI" panose="020B0502040204020203" pitchFamily="34" charset="0"/>
              </a:rPr>
              <a:t>)</a:t>
            </a:r>
            <a:endParaRPr lang="de-DE" dirty="0">
              <a:solidFill>
                <a:srgbClr val="5F5F5F"/>
              </a:solidFill>
              <a:latin typeface="Segoe UI" panose="020B0502040204020203" pitchFamily="34" charset="0"/>
              <a:cs typeface="Segoe UI" panose="020B0502040204020203" pitchFamily="34" charset="0"/>
            </a:endParaRPr>
          </a:p>
          <a:p>
            <a:pPr marL="0" indent="0">
              <a:buNone/>
            </a:pPr>
            <a:r>
              <a:rPr lang="de-DE" dirty="0" smtClean="0">
                <a:solidFill>
                  <a:srgbClr val="5F5F5F"/>
                </a:solidFill>
                <a:latin typeface="Segoe UI" panose="020B0502040204020203" pitchFamily="34" charset="0"/>
                <a:cs typeface="Segoe UI" panose="020B0502040204020203" pitchFamily="34" charset="0"/>
              </a:rPr>
              <a:t>Gründung der Sozietät „Schnell Westprüfung Emde GbR“ (2018) Gesellschafter-Geschäftsführerin der Schnell Westprüfung Emde GbR (2018-31.03.2022)</a:t>
            </a:r>
          </a:p>
          <a:p>
            <a:pPr marL="0" indent="0">
              <a:buNone/>
            </a:pPr>
            <a:r>
              <a:rPr lang="de-DE" dirty="0" smtClean="0">
                <a:solidFill>
                  <a:srgbClr val="5F5F5F"/>
                </a:solidFill>
                <a:latin typeface="Segoe UI" panose="020B0502040204020203" pitchFamily="34" charset="0"/>
                <a:cs typeface="Segoe UI" panose="020B0502040204020203" pitchFamily="34" charset="0"/>
              </a:rPr>
              <a:t>Seit 01.04.2022 Führung wieder als Einzelpraxis</a:t>
            </a:r>
            <a:endParaRPr lang="de-DE" dirty="0">
              <a:solidFill>
                <a:srgbClr val="5F5F5F"/>
              </a:solidFill>
              <a:latin typeface="Segoe UI" panose="020B0502040204020203" pitchFamily="34" charset="0"/>
              <a:cs typeface="Segoe UI" panose="020B0502040204020203" pitchFamily="34" charset="0"/>
            </a:endParaRPr>
          </a:p>
        </p:txBody>
      </p:sp>
      <p:pic>
        <p:nvPicPr>
          <p:cNvPr id="4" name="Inhaltsplatzhalter 4">
            <a:extLst>
              <a:ext uri="{FF2B5EF4-FFF2-40B4-BE49-F238E27FC236}">
                <a16:creationId xmlns:a16="http://schemas.microsoft.com/office/drawing/2014/main" id="{0A02BD68-CC89-4877-9CD3-376F68A9900A}"/>
              </a:ext>
            </a:extLst>
          </p:cNvPr>
          <p:cNvPicPr>
            <a:picLocks noChangeAspect="1"/>
          </p:cNvPicPr>
          <p:nvPr/>
        </p:nvPicPr>
        <p:blipFill rotWithShape="1">
          <a:blip r:embed="rId2"/>
          <a:srcRect l="7763" r="25348" b="8400"/>
          <a:stretch/>
        </p:blipFill>
        <p:spPr>
          <a:xfrm>
            <a:off x="7526867" y="2173426"/>
            <a:ext cx="3976322" cy="36143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rot lat="0" lon="900000" rev="0"/>
            </a:camera>
            <a:lightRig rig="threePt" dir="t">
              <a:rot lat="0" lon="0" rev="2100000"/>
            </a:lightRig>
          </a:scene3d>
          <a:sp3d extrusionH="25400">
            <a:bevelT w="304800" h="152400" prst="hardEdge"/>
            <a:extrusionClr>
              <a:srgbClr val="000000"/>
            </a:extrusionClr>
          </a:sp3d>
        </p:spPr>
      </p:pic>
      <p:sp>
        <p:nvSpPr>
          <p:cNvPr id="5" name="Textfeld 4">
            <a:extLst>
              <a:ext uri="{FF2B5EF4-FFF2-40B4-BE49-F238E27FC236}">
                <a16:creationId xmlns:a16="http://schemas.microsoft.com/office/drawing/2014/main" id="{72C2CE56-1ABD-4C5B-82DE-5AB937674F25}"/>
              </a:ext>
            </a:extLst>
          </p:cNvPr>
          <p:cNvSpPr txBox="1"/>
          <p:nvPr/>
        </p:nvSpPr>
        <p:spPr>
          <a:xfrm rot="16200000">
            <a:off x="10661662" y="373793"/>
            <a:ext cx="786384" cy="369332"/>
          </a:xfrm>
          <a:prstGeom prst="rect">
            <a:avLst/>
          </a:prstGeom>
          <a:noFill/>
        </p:spPr>
        <p:txBody>
          <a:bodyPr wrap="square" rtlCol="0">
            <a:spAutoFit/>
          </a:bodyPr>
          <a:lstStyle/>
          <a:p>
            <a:r>
              <a:rPr lang="de-DE" b="1" dirty="0">
                <a:solidFill>
                  <a:schemeClr val="bg1"/>
                </a:solidFill>
              </a:rPr>
              <a:t>WER</a:t>
            </a:r>
          </a:p>
        </p:txBody>
      </p:sp>
    </p:spTree>
    <p:extLst>
      <p:ext uri="{BB962C8B-B14F-4D97-AF65-F5344CB8AC3E}">
        <p14:creationId xmlns:p14="http://schemas.microsoft.com/office/powerpoint/2010/main" val="110347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7FD7F8-C2DA-40BC-893F-AA4018BDC0BB}"/>
              </a:ext>
            </a:extLst>
          </p:cNvPr>
          <p:cNvSpPr>
            <a:spLocks noGrp="1"/>
          </p:cNvSpPr>
          <p:nvPr>
            <p:ph type="title"/>
          </p:nvPr>
        </p:nvSpPr>
        <p:spPr>
          <a:xfrm>
            <a:off x="1451579" y="792966"/>
            <a:ext cx="9603275" cy="1049235"/>
          </a:xfrm>
        </p:spPr>
        <p:txBody>
          <a:bodyPr/>
          <a:lstStyle/>
          <a:p>
            <a:r>
              <a:rPr lang="de-DE" dirty="0"/>
              <a:t>WAS tun wir</a:t>
            </a:r>
          </a:p>
        </p:txBody>
      </p:sp>
      <p:sp>
        <p:nvSpPr>
          <p:cNvPr id="3" name="Inhaltsplatzhalter 2">
            <a:extLst>
              <a:ext uri="{FF2B5EF4-FFF2-40B4-BE49-F238E27FC236}">
                <a16:creationId xmlns:a16="http://schemas.microsoft.com/office/drawing/2014/main" id="{233AE942-8F03-4FEB-B9A4-E55841E2D772}"/>
              </a:ext>
            </a:extLst>
          </p:cNvPr>
          <p:cNvSpPr>
            <a:spLocks noGrp="1"/>
          </p:cNvSpPr>
          <p:nvPr>
            <p:ph idx="1"/>
          </p:nvPr>
        </p:nvSpPr>
        <p:spPr>
          <a:xfrm>
            <a:off x="1110343" y="2019785"/>
            <a:ext cx="9847816" cy="3718542"/>
          </a:xfrm>
        </p:spPr>
        <p:txBody>
          <a:bodyPr>
            <a:normAutofit fontScale="85000" lnSpcReduction="20000"/>
          </a:bodyPr>
          <a:lstStyle/>
          <a:p>
            <a:pPr marL="0" indent="0">
              <a:buNone/>
            </a:pPr>
            <a:r>
              <a:rPr lang="de-DE" sz="1800" u="sng" dirty="0">
                <a:solidFill>
                  <a:srgbClr val="5F5F5F"/>
                </a:solidFill>
                <a:uFill>
                  <a:solidFill>
                    <a:srgbClr val="C00000"/>
                  </a:solidFill>
                </a:uFill>
                <a:latin typeface="Segoe UI" panose="020B0502040204020203" pitchFamily="34" charset="0"/>
                <a:cs typeface="Segoe UI" panose="020B0502040204020203" pitchFamily="34" charset="0"/>
              </a:rPr>
              <a:t>TAGESGESCHÄFT</a:t>
            </a:r>
            <a:r>
              <a:rPr lang="de-DE" sz="1800" u="sng" dirty="0" smtClean="0">
                <a:solidFill>
                  <a:srgbClr val="5F5F5F"/>
                </a:solidFill>
                <a:uFill>
                  <a:solidFill>
                    <a:srgbClr val="C00000"/>
                  </a:solidFill>
                </a:uFill>
                <a:latin typeface="Segoe UI" panose="020B0502040204020203" pitchFamily="34" charset="0"/>
                <a:cs typeface="Segoe UI" panose="020B0502040204020203" pitchFamily="34" charset="0"/>
              </a:rPr>
              <a:t>:</a:t>
            </a:r>
            <a:endParaRPr lang="de-DE" sz="1800" u="sng" dirty="0">
              <a:solidFill>
                <a:srgbClr val="5F5F5F"/>
              </a:solidFill>
              <a:uFill>
                <a:solidFill>
                  <a:srgbClr val="C00000"/>
                </a:solidFill>
              </a:uFill>
              <a:latin typeface="Segoe UI" panose="020B0502040204020203" pitchFamily="34" charset="0"/>
              <a:cs typeface="Segoe UI" panose="020B0502040204020203" pitchFamily="34" charset="0"/>
            </a:endParaRPr>
          </a:p>
          <a:p>
            <a:r>
              <a:rPr lang="de-DE" sz="1800" dirty="0">
                <a:solidFill>
                  <a:srgbClr val="5F5F5F"/>
                </a:solidFill>
                <a:latin typeface="Segoe UI" panose="020B0502040204020203" pitchFamily="34" charset="0"/>
                <a:cs typeface="Segoe UI" panose="020B0502040204020203" pitchFamily="34" charset="0"/>
              </a:rPr>
              <a:t>Finanzbuchhaltung</a:t>
            </a:r>
          </a:p>
          <a:p>
            <a:r>
              <a:rPr lang="de-DE" sz="1800" dirty="0">
                <a:solidFill>
                  <a:srgbClr val="5F5F5F"/>
                </a:solidFill>
                <a:latin typeface="Segoe UI" panose="020B0502040204020203" pitchFamily="34" charset="0"/>
                <a:cs typeface="Segoe UI" panose="020B0502040204020203" pitchFamily="34" charset="0"/>
              </a:rPr>
              <a:t>Lohnbuchhaltung</a:t>
            </a:r>
          </a:p>
          <a:p>
            <a:r>
              <a:rPr lang="de-DE" sz="1800" dirty="0">
                <a:solidFill>
                  <a:srgbClr val="5F5F5F"/>
                </a:solidFill>
                <a:latin typeface="Segoe UI" panose="020B0502040204020203" pitchFamily="34" charset="0"/>
                <a:cs typeface="Segoe UI" panose="020B0502040204020203" pitchFamily="34" charset="0"/>
              </a:rPr>
              <a:t>Jahresabschluss</a:t>
            </a:r>
          </a:p>
          <a:p>
            <a:r>
              <a:rPr lang="de-DE" sz="1800" dirty="0">
                <a:solidFill>
                  <a:srgbClr val="5F5F5F"/>
                </a:solidFill>
                <a:latin typeface="Segoe UI" panose="020B0502040204020203" pitchFamily="34" charset="0"/>
                <a:cs typeface="Segoe UI" panose="020B0502040204020203" pitchFamily="34" charset="0"/>
              </a:rPr>
              <a:t>Steuererklärungen</a:t>
            </a:r>
          </a:p>
          <a:p>
            <a:r>
              <a:rPr lang="de-DE" sz="1800" dirty="0">
                <a:solidFill>
                  <a:srgbClr val="5F5F5F"/>
                </a:solidFill>
                <a:latin typeface="Segoe UI" panose="020B0502040204020203" pitchFamily="34" charset="0"/>
                <a:cs typeface="Segoe UI" panose="020B0502040204020203" pitchFamily="34" charset="0"/>
              </a:rPr>
              <a:t>Betriebswirtschaftlicher Support</a:t>
            </a:r>
          </a:p>
          <a:p>
            <a:r>
              <a:rPr lang="de-DE" sz="1800" dirty="0">
                <a:solidFill>
                  <a:srgbClr val="5F5F5F"/>
                </a:solidFill>
                <a:latin typeface="Segoe UI" panose="020B0502040204020203" pitchFamily="34" charset="0"/>
                <a:cs typeface="Segoe UI" panose="020B0502040204020203" pitchFamily="34" charset="0"/>
              </a:rPr>
              <a:t>Begleitung bei Betriebsprüfungen</a:t>
            </a:r>
          </a:p>
          <a:p>
            <a:r>
              <a:rPr lang="de-DE" sz="1800" dirty="0">
                <a:solidFill>
                  <a:srgbClr val="5F5F5F"/>
                </a:solidFill>
                <a:latin typeface="Segoe UI" panose="020B0502040204020203" pitchFamily="34" charset="0"/>
                <a:cs typeface="Segoe UI" panose="020B0502040204020203" pitchFamily="34" charset="0"/>
              </a:rPr>
              <a:t>Steuerberatung </a:t>
            </a:r>
            <a:r>
              <a:rPr lang="de-DE" sz="1800" dirty="0" smtClean="0">
                <a:solidFill>
                  <a:srgbClr val="5F5F5F"/>
                </a:solidFill>
                <a:latin typeface="Segoe UI" panose="020B0502040204020203" pitchFamily="34" charset="0"/>
                <a:cs typeface="Segoe UI" panose="020B0502040204020203" pitchFamily="34" charset="0"/>
              </a:rPr>
              <a:t>/ Gestaltungsberatung</a:t>
            </a:r>
          </a:p>
          <a:p>
            <a:r>
              <a:rPr lang="de-DE" sz="1800" dirty="0" smtClean="0">
                <a:solidFill>
                  <a:srgbClr val="5F5F5F"/>
                </a:solidFill>
                <a:latin typeface="Segoe UI" panose="020B0502040204020203" pitchFamily="34" charset="0"/>
                <a:cs typeface="Segoe UI" panose="020B0502040204020203" pitchFamily="34" charset="0"/>
              </a:rPr>
              <a:t>Führung von gerichtlichen und außergerichtlichen</a:t>
            </a:r>
          </a:p>
          <a:p>
            <a:pPr marL="0" indent="0">
              <a:buNone/>
            </a:pPr>
            <a:r>
              <a:rPr lang="de-DE" sz="1800" dirty="0">
                <a:solidFill>
                  <a:srgbClr val="5F5F5F"/>
                </a:solidFill>
                <a:latin typeface="Segoe UI" panose="020B0502040204020203" pitchFamily="34" charset="0"/>
                <a:cs typeface="Segoe UI" panose="020B0502040204020203" pitchFamily="34" charset="0"/>
              </a:rPr>
              <a:t> </a:t>
            </a:r>
            <a:r>
              <a:rPr lang="de-DE" sz="1800" dirty="0" smtClean="0">
                <a:solidFill>
                  <a:srgbClr val="5F5F5F"/>
                </a:solidFill>
                <a:latin typeface="Segoe UI" panose="020B0502040204020203" pitchFamily="34" charset="0"/>
                <a:cs typeface="Segoe UI" panose="020B0502040204020203" pitchFamily="34" charset="0"/>
              </a:rPr>
              <a:t>    Rechtsbehelfsverfahren </a:t>
            </a:r>
          </a:p>
          <a:p>
            <a:pPr marL="0" indent="0">
              <a:buNone/>
            </a:pPr>
            <a:endParaRPr lang="de-DE" dirty="0">
              <a:solidFill>
                <a:srgbClr val="5F5F5F"/>
              </a:solidFill>
              <a:latin typeface="Segoe UI" panose="020B0502040204020203" pitchFamily="34" charset="0"/>
              <a:cs typeface="Segoe UI" panose="020B0502040204020203" pitchFamily="34" charset="0"/>
            </a:endParaRPr>
          </a:p>
        </p:txBody>
      </p:sp>
      <p:sp>
        <p:nvSpPr>
          <p:cNvPr id="8" name="Inhaltsplatzhalter 7">
            <a:extLst>
              <a:ext uri="{FF2B5EF4-FFF2-40B4-BE49-F238E27FC236}">
                <a16:creationId xmlns:a16="http://schemas.microsoft.com/office/drawing/2014/main" id="{CE9DCC2C-B6FF-42A2-A902-ACE2DC182A4F}"/>
              </a:ext>
            </a:extLst>
          </p:cNvPr>
          <p:cNvSpPr>
            <a:spLocks noGrp="1"/>
          </p:cNvSpPr>
          <p:nvPr>
            <p:ph sz="quarter" idx="4294967295"/>
          </p:nvPr>
        </p:nvSpPr>
        <p:spPr>
          <a:xfrm>
            <a:off x="5970688" y="2019784"/>
            <a:ext cx="4987470" cy="3382640"/>
          </a:xfrm>
        </p:spPr>
        <p:txBody>
          <a:bodyPr>
            <a:noAutofit/>
          </a:bodyPr>
          <a:lstStyle/>
          <a:p>
            <a:pPr marL="0" indent="0">
              <a:lnSpc>
                <a:spcPct val="100000"/>
              </a:lnSpc>
              <a:buNone/>
            </a:pPr>
            <a:r>
              <a:rPr lang="de-DE" sz="1500" u="sng" dirty="0">
                <a:solidFill>
                  <a:srgbClr val="5F5F5F"/>
                </a:solidFill>
                <a:uFill>
                  <a:solidFill>
                    <a:srgbClr val="C00000"/>
                  </a:solidFill>
                </a:uFill>
                <a:latin typeface="Segoe UI" panose="020B0502040204020203" pitchFamily="34" charset="0"/>
                <a:cs typeface="Segoe UI" panose="020B0502040204020203" pitchFamily="34" charset="0"/>
              </a:rPr>
              <a:t>UND DARÜBER HINAUS:</a:t>
            </a:r>
          </a:p>
          <a:p>
            <a:pPr>
              <a:spcBef>
                <a:spcPts val="600"/>
              </a:spcBef>
            </a:pPr>
            <a:r>
              <a:rPr lang="de-DE" sz="1500" dirty="0">
                <a:solidFill>
                  <a:srgbClr val="5F5F5F"/>
                </a:solidFill>
                <a:latin typeface="Segoe UI" panose="020B0502040204020203" pitchFamily="34" charset="0"/>
                <a:cs typeface="Segoe UI" panose="020B0502040204020203" pitchFamily="34" charset="0"/>
              </a:rPr>
              <a:t>Begleitung bei Generationennachfolge</a:t>
            </a:r>
          </a:p>
          <a:p>
            <a:pPr>
              <a:spcBef>
                <a:spcPts val="600"/>
              </a:spcBef>
            </a:pPr>
            <a:r>
              <a:rPr lang="de-DE" sz="1500" dirty="0" smtClean="0">
                <a:solidFill>
                  <a:srgbClr val="5F5F5F"/>
                </a:solidFill>
                <a:latin typeface="Segoe UI" panose="020B0502040204020203" pitchFamily="34" charset="0"/>
                <a:cs typeface="Segoe UI" panose="020B0502040204020203" pitchFamily="34" charset="0"/>
              </a:rPr>
              <a:t>Ergänzungspflege</a:t>
            </a:r>
          </a:p>
          <a:p>
            <a:pPr>
              <a:spcBef>
                <a:spcPts val="600"/>
              </a:spcBef>
            </a:pPr>
            <a:r>
              <a:rPr lang="de-DE" sz="1500" dirty="0" smtClean="0">
                <a:solidFill>
                  <a:srgbClr val="5F5F5F"/>
                </a:solidFill>
                <a:latin typeface="Segoe UI" panose="020B0502040204020203" pitchFamily="34" charset="0"/>
                <a:cs typeface="Segoe UI" panose="020B0502040204020203" pitchFamily="34" charset="0"/>
              </a:rPr>
              <a:t>Beratung von Unternehmenskäufen/-verkäufen	</a:t>
            </a:r>
            <a:endParaRPr lang="de-DE" sz="1500" dirty="0">
              <a:solidFill>
                <a:srgbClr val="5F5F5F"/>
              </a:solidFill>
              <a:latin typeface="Segoe UI" panose="020B0502040204020203" pitchFamily="34" charset="0"/>
              <a:cs typeface="Segoe UI" panose="020B0502040204020203" pitchFamily="34" charset="0"/>
            </a:endParaRPr>
          </a:p>
          <a:p>
            <a:pPr>
              <a:spcBef>
                <a:spcPts val="600"/>
              </a:spcBef>
            </a:pPr>
            <a:r>
              <a:rPr lang="de-DE" sz="1500" dirty="0">
                <a:solidFill>
                  <a:srgbClr val="5F5F5F"/>
                </a:solidFill>
                <a:latin typeface="Segoe UI" panose="020B0502040204020203" pitchFamily="34" charset="0"/>
                <a:cs typeface="Segoe UI" panose="020B0502040204020203" pitchFamily="34" charset="0"/>
              </a:rPr>
              <a:t>Unterstützung bei Verträgen</a:t>
            </a:r>
          </a:p>
          <a:p>
            <a:pPr>
              <a:spcBef>
                <a:spcPts val="600"/>
              </a:spcBef>
            </a:pPr>
            <a:r>
              <a:rPr lang="de-DE" sz="1500" dirty="0" smtClean="0">
                <a:solidFill>
                  <a:srgbClr val="5F5F5F"/>
                </a:solidFill>
                <a:latin typeface="Segoe UI" panose="020B0502040204020203" pitchFamily="34" charset="0"/>
                <a:cs typeface="Segoe UI" panose="020B0502040204020203" pitchFamily="34" charset="0"/>
              </a:rPr>
              <a:t>Unterstützung von Kreditverhandlungen/Begleitung </a:t>
            </a:r>
            <a:r>
              <a:rPr lang="de-DE" sz="1500" dirty="0">
                <a:solidFill>
                  <a:srgbClr val="5F5F5F"/>
                </a:solidFill>
                <a:latin typeface="Segoe UI" panose="020B0502040204020203" pitchFamily="34" charset="0"/>
                <a:cs typeface="Segoe UI" panose="020B0502040204020203" pitchFamily="34" charset="0"/>
              </a:rPr>
              <a:t>bei Bankgesprächen</a:t>
            </a:r>
          </a:p>
          <a:p>
            <a:pPr>
              <a:spcBef>
                <a:spcPts val="600"/>
              </a:spcBef>
            </a:pPr>
            <a:r>
              <a:rPr lang="de-DE" sz="1500" dirty="0">
                <a:solidFill>
                  <a:srgbClr val="5F5F5F"/>
                </a:solidFill>
                <a:latin typeface="Segoe UI" panose="020B0502040204020203" pitchFamily="34" charset="0"/>
                <a:cs typeface="Segoe UI" panose="020B0502040204020203" pitchFamily="34" charset="0"/>
              </a:rPr>
              <a:t>Liquiditätsberechnung</a:t>
            </a:r>
          </a:p>
          <a:p>
            <a:pPr>
              <a:spcBef>
                <a:spcPts val="600"/>
              </a:spcBef>
            </a:pPr>
            <a:r>
              <a:rPr lang="de-DE" sz="1500" dirty="0" smtClean="0">
                <a:solidFill>
                  <a:srgbClr val="5F5F5F"/>
                </a:solidFill>
                <a:latin typeface="Segoe UI" panose="020B0502040204020203" pitchFamily="34" charset="0"/>
                <a:cs typeface="Segoe UI" panose="020B0502040204020203" pitchFamily="34" charset="0"/>
              </a:rPr>
              <a:t>Investitionsrechnung</a:t>
            </a:r>
          </a:p>
          <a:p>
            <a:pPr>
              <a:spcBef>
                <a:spcPts val="600"/>
              </a:spcBef>
            </a:pPr>
            <a:r>
              <a:rPr lang="de-DE" sz="1500" dirty="0">
                <a:solidFill>
                  <a:srgbClr val="5F5F5F"/>
                </a:solidFill>
                <a:latin typeface="Segoe UI" panose="020B0502040204020203" pitchFamily="34" charset="0"/>
                <a:cs typeface="Segoe UI" panose="020B0502040204020203" pitchFamily="34" charset="0"/>
              </a:rPr>
              <a:t>Existenzgründungsberatung </a:t>
            </a:r>
          </a:p>
          <a:p>
            <a:pPr marL="0" indent="0">
              <a:spcBef>
                <a:spcPts val="600"/>
              </a:spcBef>
              <a:buNone/>
            </a:pPr>
            <a:endParaRPr lang="de-DE" sz="1900" dirty="0">
              <a:solidFill>
                <a:srgbClr val="5F5F5F"/>
              </a:solidFill>
              <a:latin typeface="Segoe UI" panose="020B0502040204020203" pitchFamily="34" charset="0"/>
              <a:cs typeface="Segoe UI" panose="020B0502040204020203" pitchFamily="34" charset="0"/>
            </a:endParaRPr>
          </a:p>
          <a:p>
            <a:pPr>
              <a:spcBef>
                <a:spcPts val="600"/>
              </a:spcBef>
            </a:pPr>
            <a:endParaRPr lang="de-DE" sz="1900" dirty="0">
              <a:latin typeface="Segoe UI" panose="020B0502040204020203" pitchFamily="34" charset="0"/>
              <a:cs typeface="Segoe UI" panose="020B0502040204020203" pitchFamily="34" charset="0"/>
            </a:endParaRPr>
          </a:p>
        </p:txBody>
      </p:sp>
      <p:sp>
        <p:nvSpPr>
          <p:cNvPr id="5" name="Textfeld 4">
            <a:extLst>
              <a:ext uri="{FF2B5EF4-FFF2-40B4-BE49-F238E27FC236}">
                <a16:creationId xmlns:a16="http://schemas.microsoft.com/office/drawing/2014/main" id="{72C2CE56-1ABD-4C5B-82DE-5AB937674F25}"/>
              </a:ext>
            </a:extLst>
          </p:cNvPr>
          <p:cNvSpPr txBox="1"/>
          <p:nvPr/>
        </p:nvSpPr>
        <p:spPr>
          <a:xfrm rot="16200000">
            <a:off x="10661662" y="373793"/>
            <a:ext cx="786384" cy="369332"/>
          </a:xfrm>
          <a:prstGeom prst="rect">
            <a:avLst/>
          </a:prstGeom>
          <a:noFill/>
        </p:spPr>
        <p:txBody>
          <a:bodyPr wrap="square" rtlCol="0">
            <a:spAutoFit/>
          </a:bodyPr>
          <a:lstStyle/>
          <a:p>
            <a:r>
              <a:rPr lang="de-DE" b="1" dirty="0">
                <a:solidFill>
                  <a:schemeClr val="bg1"/>
                </a:solidFill>
              </a:rPr>
              <a:t>WAS</a:t>
            </a:r>
          </a:p>
        </p:txBody>
      </p:sp>
      <p:pic>
        <p:nvPicPr>
          <p:cNvPr id="4" name="Grafik 3">
            <a:extLst>
              <a:ext uri="{FF2B5EF4-FFF2-40B4-BE49-F238E27FC236}">
                <a16:creationId xmlns:a16="http://schemas.microsoft.com/office/drawing/2014/main" id="{E3EF79E0-320C-4B23-B477-1594B4893F88}"/>
              </a:ext>
            </a:extLst>
          </p:cNvPr>
          <p:cNvPicPr>
            <a:picLocks noChangeAspect="1"/>
          </p:cNvPicPr>
          <p:nvPr/>
        </p:nvPicPr>
        <p:blipFill>
          <a:blip r:embed="rId2"/>
          <a:srcRect/>
          <a:stretch/>
        </p:blipFill>
        <p:spPr>
          <a:xfrm>
            <a:off x="9748976" y="4154311"/>
            <a:ext cx="1345776" cy="18732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783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3C67B-B533-4166-BE3A-3A5A6193F9B4}"/>
              </a:ext>
            </a:extLst>
          </p:cNvPr>
          <p:cNvSpPr>
            <a:spLocks noGrp="1"/>
          </p:cNvSpPr>
          <p:nvPr>
            <p:ph type="title"/>
          </p:nvPr>
        </p:nvSpPr>
        <p:spPr>
          <a:xfrm>
            <a:off x="1193396" y="956857"/>
            <a:ext cx="10401754" cy="1049235"/>
          </a:xfrm>
        </p:spPr>
        <p:txBody>
          <a:bodyPr>
            <a:normAutofit/>
          </a:bodyPr>
          <a:lstStyle/>
          <a:p>
            <a:r>
              <a:rPr lang="de-DE" dirty="0"/>
              <a:t>430 Mandanten…</a:t>
            </a:r>
            <a:br>
              <a:rPr lang="de-DE" dirty="0"/>
            </a:br>
            <a:r>
              <a:rPr lang="de-DE" sz="2000" dirty="0"/>
              <a:t>von ausgesuchten Individualisten bis zu prüfungspflichtigen Unternehmen</a:t>
            </a:r>
          </a:p>
        </p:txBody>
      </p:sp>
      <p:sp>
        <p:nvSpPr>
          <p:cNvPr id="3" name="Inhaltsplatzhalter 2">
            <a:extLst>
              <a:ext uri="{FF2B5EF4-FFF2-40B4-BE49-F238E27FC236}">
                <a16:creationId xmlns:a16="http://schemas.microsoft.com/office/drawing/2014/main" id="{0B500F47-974D-4AFD-B50E-966E13428D59}"/>
              </a:ext>
            </a:extLst>
          </p:cNvPr>
          <p:cNvSpPr>
            <a:spLocks noGrp="1"/>
          </p:cNvSpPr>
          <p:nvPr>
            <p:ph idx="1"/>
          </p:nvPr>
        </p:nvSpPr>
        <p:spPr>
          <a:xfrm>
            <a:off x="1193396" y="2006092"/>
            <a:ext cx="9603275" cy="1694420"/>
          </a:xfrm>
        </p:spPr>
        <p:txBody>
          <a:bodyPr>
            <a:normAutofit fontScale="92500" lnSpcReduction="20000"/>
          </a:bodyPr>
          <a:lstStyle/>
          <a:p>
            <a:pPr marL="0" indent="0">
              <a:buNone/>
            </a:pPr>
            <a:r>
              <a:rPr lang="de-DE" b="0" i="0" dirty="0">
                <a:solidFill>
                  <a:srgbClr val="5F5F5F"/>
                </a:solidFill>
                <a:effectLst/>
                <a:latin typeface="Segoe UI" panose="020B0502040204020203" pitchFamily="34" charset="0"/>
                <a:cs typeface="Segoe UI" panose="020B0502040204020203" pitchFamily="34" charset="0"/>
              </a:rPr>
              <a:t>In unserer Steuerberatungskanzlei werden kleine</a:t>
            </a:r>
            <a:r>
              <a:rPr lang="de-DE" dirty="0">
                <a:solidFill>
                  <a:srgbClr val="5F5F5F"/>
                </a:solidFill>
                <a:latin typeface="Segoe UI" panose="020B0502040204020203" pitchFamily="34" charset="0"/>
                <a:cs typeface="Segoe UI" panose="020B0502040204020203" pitchFamily="34" charset="0"/>
              </a:rPr>
              <a:t> und </a:t>
            </a:r>
            <a:r>
              <a:rPr lang="de-DE" b="0" i="0" dirty="0">
                <a:solidFill>
                  <a:srgbClr val="5F5F5F"/>
                </a:solidFill>
                <a:effectLst/>
                <a:latin typeface="Segoe UI" panose="020B0502040204020203" pitchFamily="34" charset="0"/>
                <a:cs typeface="Segoe UI" panose="020B0502040204020203" pitchFamily="34" charset="0"/>
              </a:rPr>
              <a:t>mittelständische Unternehmen sowie Privatpersonen umfassend betreut. Unsere herausragende Stärke ist der persönliche Kontakt und die individuelle Beratung, stets fokussiert auf die Wünsche und Ziele unserer Mandanten. </a:t>
            </a:r>
          </a:p>
          <a:p>
            <a:pPr marL="0" indent="0">
              <a:buNone/>
            </a:pPr>
            <a:r>
              <a:rPr lang="de-DE" b="0" i="0" dirty="0">
                <a:solidFill>
                  <a:srgbClr val="5F5F5F"/>
                </a:solidFill>
                <a:effectLst/>
                <a:latin typeface="Segoe UI" panose="020B0502040204020203" pitchFamily="34" charset="0"/>
                <a:cs typeface="Segoe UI" panose="020B0502040204020203" pitchFamily="34" charset="0"/>
              </a:rPr>
              <a:t>Der ständige Austausch ist unerlässlich für eine gute und umfassende Beratung.</a:t>
            </a:r>
            <a:endParaRPr lang="de-DE" dirty="0">
              <a:latin typeface="Segoe UI" panose="020B0502040204020203" pitchFamily="34" charset="0"/>
              <a:cs typeface="Segoe UI" panose="020B0502040204020203" pitchFamily="34" charset="0"/>
            </a:endParaRPr>
          </a:p>
        </p:txBody>
      </p:sp>
      <p:sp>
        <p:nvSpPr>
          <p:cNvPr id="5" name="Textfeld 4">
            <a:extLst>
              <a:ext uri="{FF2B5EF4-FFF2-40B4-BE49-F238E27FC236}">
                <a16:creationId xmlns:a16="http://schemas.microsoft.com/office/drawing/2014/main" id="{6C1E1630-F830-4849-BFC0-E9C97F07EA0B}"/>
              </a:ext>
            </a:extLst>
          </p:cNvPr>
          <p:cNvSpPr txBox="1"/>
          <p:nvPr/>
        </p:nvSpPr>
        <p:spPr>
          <a:xfrm rot="16200000">
            <a:off x="10447151" y="482307"/>
            <a:ext cx="1333947" cy="369332"/>
          </a:xfrm>
          <a:prstGeom prst="rect">
            <a:avLst/>
          </a:prstGeom>
          <a:noFill/>
        </p:spPr>
        <p:txBody>
          <a:bodyPr wrap="square" rtlCol="0">
            <a:spAutoFit/>
          </a:bodyPr>
          <a:lstStyle/>
          <a:p>
            <a:r>
              <a:rPr lang="de-DE" b="1" dirty="0">
                <a:solidFill>
                  <a:schemeClr val="bg1"/>
                </a:solidFill>
              </a:rPr>
              <a:t>FÜR WEN</a:t>
            </a:r>
          </a:p>
        </p:txBody>
      </p:sp>
      <p:sp>
        <p:nvSpPr>
          <p:cNvPr id="6" name="Inhaltsplatzhalter 2">
            <a:extLst>
              <a:ext uri="{FF2B5EF4-FFF2-40B4-BE49-F238E27FC236}">
                <a16:creationId xmlns:a16="http://schemas.microsoft.com/office/drawing/2014/main" id="{4DD4E910-2E6F-4A04-9E20-AEE83645AF70}"/>
              </a:ext>
            </a:extLst>
          </p:cNvPr>
          <p:cNvSpPr txBox="1">
            <a:spLocks/>
          </p:cNvSpPr>
          <p:nvPr/>
        </p:nvSpPr>
        <p:spPr>
          <a:xfrm>
            <a:off x="1360997" y="3843334"/>
            <a:ext cx="3508865" cy="2230685"/>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de-DE" sz="1700" dirty="0">
                <a:solidFill>
                  <a:srgbClr val="5F5F5F"/>
                </a:solidFill>
                <a:latin typeface="Segoe UI" panose="020B0502040204020203" pitchFamily="34" charset="0"/>
                <a:cs typeface="Segoe UI" panose="020B0502040204020203" pitchFamily="34" charset="0"/>
              </a:rPr>
              <a:t>Autohäuser </a:t>
            </a:r>
          </a:p>
          <a:p>
            <a:r>
              <a:rPr lang="de-DE" sz="1700" dirty="0">
                <a:solidFill>
                  <a:srgbClr val="5F5F5F"/>
                </a:solidFill>
                <a:latin typeface="Segoe UI" panose="020B0502040204020203" pitchFamily="34" charset="0"/>
                <a:cs typeface="Segoe UI" panose="020B0502040204020203" pitchFamily="34" charset="0"/>
              </a:rPr>
              <a:t>Anwälte &amp; Notare </a:t>
            </a:r>
          </a:p>
          <a:p>
            <a:r>
              <a:rPr lang="de-DE" sz="1700" dirty="0">
                <a:solidFill>
                  <a:srgbClr val="5F5F5F"/>
                </a:solidFill>
                <a:latin typeface="Segoe UI" panose="020B0502040204020203" pitchFamily="34" charset="0"/>
                <a:cs typeface="Segoe UI" panose="020B0502040204020203" pitchFamily="34" charset="0"/>
              </a:rPr>
              <a:t>Architekten</a:t>
            </a:r>
          </a:p>
          <a:p>
            <a:r>
              <a:rPr lang="de-DE" sz="1700" dirty="0">
                <a:solidFill>
                  <a:srgbClr val="5F5F5F"/>
                </a:solidFill>
                <a:latin typeface="Segoe UI" panose="020B0502040204020203" pitchFamily="34" charset="0"/>
                <a:cs typeface="Segoe UI" panose="020B0502040204020203" pitchFamily="34" charset="0"/>
              </a:rPr>
              <a:t>Mediziner</a:t>
            </a:r>
          </a:p>
          <a:p>
            <a:r>
              <a:rPr lang="de-DE" sz="1700" dirty="0">
                <a:solidFill>
                  <a:srgbClr val="5F5F5F"/>
                </a:solidFill>
                <a:latin typeface="Segoe UI" panose="020B0502040204020203" pitchFamily="34" charset="0"/>
                <a:cs typeface="Segoe UI" panose="020B0502040204020203" pitchFamily="34" charset="0"/>
              </a:rPr>
              <a:t>Immobilienmakler / -verwalter</a:t>
            </a:r>
          </a:p>
        </p:txBody>
      </p:sp>
      <p:sp>
        <p:nvSpPr>
          <p:cNvPr id="8" name="Inhaltsplatzhalter 2">
            <a:extLst>
              <a:ext uri="{FF2B5EF4-FFF2-40B4-BE49-F238E27FC236}">
                <a16:creationId xmlns:a16="http://schemas.microsoft.com/office/drawing/2014/main" id="{64423742-753F-4C5C-BC1A-1941D9818E70}"/>
              </a:ext>
            </a:extLst>
          </p:cNvPr>
          <p:cNvSpPr txBox="1">
            <a:spLocks/>
          </p:cNvSpPr>
          <p:nvPr/>
        </p:nvSpPr>
        <p:spPr>
          <a:xfrm>
            <a:off x="4869862" y="3849042"/>
            <a:ext cx="3225799" cy="2230685"/>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de-DE" dirty="0">
                <a:solidFill>
                  <a:srgbClr val="5F5F5F"/>
                </a:solidFill>
                <a:latin typeface="Segoe UI" panose="020B0502040204020203" pitchFamily="34" charset="0"/>
                <a:cs typeface="Segoe UI" panose="020B0502040204020203" pitchFamily="34" charset="0"/>
              </a:rPr>
              <a:t>Finanzdienstleister / -makler</a:t>
            </a:r>
          </a:p>
          <a:p>
            <a:r>
              <a:rPr lang="de-DE" dirty="0">
                <a:solidFill>
                  <a:srgbClr val="5F5F5F"/>
                </a:solidFill>
                <a:latin typeface="Segoe UI" panose="020B0502040204020203" pitchFamily="34" charset="0"/>
                <a:cs typeface="Segoe UI" panose="020B0502040204020203" pitchFamily="34" charset="0"/>
              </a:rPr>
              <a:t>Baustoffhändler</a:t>
            </a:r>
          </a:p>
          <a:p>
            <a:r>
              <a:rPr lang="de-DE" dirty="0">
                <a:solidFill>
                  <a:srgbClr val="5F5F5F"/>
                </a:solidFill>
                <a:latin typeface="Segoe UI" panose="020B0502040204020203" pitchFamily="34" charset="0"/>
                <a:cs typeface="Segoe UI" panose="020B0502040204020203" pitchFamily="34" charset="0"/>
              </a:rPr>
              <a:t>Handwerksbetriebe</a:t>
            </a:r>
          </a:p>
          <a:p>
            <a:r>
              <a:rPr lang="de-DE" dirty="0">
                <a:solidFill>
                  <a:srgbClr val="5F5F5F"/>
                </a:solidFill>
                <a:latin typeface="Segoe UI" panose="020B0502040204020203" pitchFamily="34" charset="0"/>
                <a:cs typeface="Segoe UI" panose="020B0502040204020203" pitchFamily="34" charset="0"/>
              </a:rPr>
              <a:t>Einzelhändler</a:t>
            </a:r>
          </a:p>
          <a:p>
            <a:r>
              <a:rPr lang="de-DE" dirty="0">
                <a:solidFill>
                  <a:srgbClr val="5F5F5F"/>
                </a:solidFill>
                <a:latin typeface="Segoe UI" panose="020B0502040204020203" pitchFamily="34" charset="0"/>
                <a:cs typeface="Segoe UI" panose="020B0502040204020203" pitchFamily="34" charset="0"/>
              </a:rPr>
              <a:t>Hotellerie / Gastronomie </a:t>
            </a:r>
          </a:p>
          <a:p>
            <a:endParaRPr lang="de-DE" dirty="0">
              <a:solidFill>
                <a:srgbClr val="5F5F5F"/>
              </a:solidFill>
              <a:latin typeface="Segoe UI" panose="020B0502040204020203" pitchFamily="34" charset="0"/>
              <a:cs typeface="Segoe UI" panose="020B0502040204020203" pitchFamily="34" charset="0"/>
            </a:endParaRPr>
          </a:p>
        </p:txBody>
      </p:sp>
      <p:sp>
        <p:nvSpPr>
          <p:cNvPr id="4" name="Inhaltsplatzhalter 2">
            <a:extLst>
              <a:ext uri="{FF2B5EF4-FFF2-40B4-BE49-F238E27FC236}">
                <a16:creationId xmlns:a16="http://schemas.microsoft.com/office/drawing/2014/main" id="{88A7997D-548A-498B-B2DA-EE3AE4A2D25B}"/>
              </a:ext>
            </a:extLst>
          </p:cNvPr>
          <p:cNvSpPr txBox="1">
            <a:spLocks/>
          </p:cNvSpPr>
          <p:nvPr/>
        </p:nvSpPr>
        <p:spPr>
          <a:xfrm>
            <a:off x="8378727" y="3843334"/>
            <a:ext cx="3225799" cy="223068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de-DE" sz="1700" dirty="0">
                <a:solidFill>
                  <a:srgbClr val="5F5F5F"/>
                </a:solidFill>
                <a:latin typeface="Segoe UI" panose="020B0502040204020203" pitchFamily="34" charset="0"/>
                <a:cs typeface="Segoe UI" panose="020B0502040204020203" pitchFamily="34" charset="0"/>
              </a:rPr>
              <a:t>Schausteller</a:t>
            </a:r>
            <a:endParaRPr lang="de-DE" sz="1700" dirty="0">
              <a:latin typeface="Segoe UI" panose="020B0502040204020203" pitchFamily="34" charset="0"/>
              <a:cs typeface="Segoe UI" panose="020B0502040204020203" pitchFamily="34" charset="0"/>
            </a:endParaRPr>
          </a:p>
          <a:p>
            <a:r>
              <a:rPr lang="de-DE" sz="1700" dirty="0">
                <a:solidFill>
                  <a:srgbClr val="5F5F5F"/>
                </a:solidFill>
                <a:latin typeface="Segoe UI" panose="020B0502040204020203" pitchFamily="34" charset="0"/>
                <a:cs typeface="Segoe UI" panose="020B0502040204020203" pitchFamily="34" charset="0"/>
              </a:rPr>
              <a:t>Künstler / Musiker</a:t>
            </a:r>
          </a:p>
          <a:p>
            <a:r>
              <a:rPr lang="de-DE" sz="1700" dirty="0" smtClean="0">
                <a:solidFill>
                  <a:srgbClr val="5F5F5F"/>
                </a:solidFill>
                <a:latin typeface="Segoe UI" panose="020B0502040204020203" pitchFamily="34" charset="0"/>
                <a:cs typeface="Segoe UI" panose="020B0502040204020203" pitchFamily="34" charset="0"/>
              </a:rPr>
              <a:t>Vereine / Verbände</a:t>
            </a:r>
            <a:endParaRPr lang="de-DE" sz="1700" dirty="0">
              <a:solidFill>
                <a:srgbClr val="5F5F5F"/>
              </a:solidFill>
              <a:latin typeface="Segoe UI" panose="020B0502040204020203" pitchFamily="34" charset="0"/>
              <a:cs typeface="Segoe UI" panose="020B0502040204020203" pitchFamily="34" charset="0"/>
            </a:endParaRPr>
          </a:p>
          <a:p>
            <a:r>
              <a:rPr lang="de-DE" sz="1700" dirty="0">
                <a:solidFill>
                  <a:srgbClr val="5F5F5F"/>
                </a:solidFill>
                <a:latin typeface="Segoe UI" panose="020B0502040204020203" pitchFamily="34" charset="0"/>
                <a:cs typeface="Segoe UI" panose="020B0502040204020203" pitchFamily="34" charset="0"/>
              </a:rPr>
              <a:t>Privatpersonen</a:t>
            </a:r>
          </a:p>
        </p:txBody>
      </p:sp>
    </p:spTree>
    <p:extLst>
      <p:ext uri="{BB962C8B-B14F-4D97-AF65-F5344CB8AC3E}">
        <p14:creationId xmlns:p14="http://schemas.microsoft.com/office/powerpoint/2010/main" val="121418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70552E-F2D2-4932-A65D-C56B91D6C1FF}"/>
              </a:ext>
            </a:extLst>
          </p:cNvPr>
          <p:cNvSpPr>
            <a:spLocks noGrp="1"/>
          </p:cNvSpPr>
          <p:nvPr>
            <p:ph type="title"/>
          </p:nvPr>
        </p:nvSpPr>
        <p:spPr/>
        <p:txBody>
          <a:bodyPr/>
          <a:lstStyle/>
          <a:p>
            <a:r>
              <a:rPr lang="de-DE" dirty="0"/>
              <a:t>„ich  Will und muss </a:t>
            </a:r>
            <a:r>
              <a:rPr lang="de-DE" dirty="0" smtClean="0"/>
              <a:t>Ihr </a:t>
            </a:r>
            <a:r>
              <a:rPr lang="de-DE" dirty="0"/>
              <a:t>Geschäft 	verstehen…“</a:t>
            </a:r>
          </a:p>
        </p:txBody>
      </p:sp>
      <p:sp>
        <p:nvSpPr>
          <p:cNvPr id="3" name="Inhaltsplatzhalter 2">
            <a:extLst>
              <a:ext uri="{FF2B5EF4-FFF2-40B4-BE49-F238E27FC236}">
                <a16:creationId xmlns:a16="http://schemas.microsoft.com/office/drawing/2014/main" id="{4ED88BE2-7E06-4A00-B990-251636AECD62}"/>
              </a:ext>
            </a:extLst>
          </p:cNvPr>
          <p:cNvSpPr>
            <a:spLocks noGrp="1"/>
          </p:cNvSpPr>
          <p:nvPr>
            <p:ph idx="1"/>
          </p:nvPr>
        </p:nvSpPr>
        <p:spPr>
          <a:xfrm>
            <a:off x="1036723" y="2136370"/>
            <a:ext cx="10018131" cy="3733851"/>
          </a:xfrm>
        </p:spPr>
        <p:txBody>
          <a:bodyPr>
            <a:normAutofit/>
          </a:bodyPr>
          <a:lstStyle/>
          <a:p>
            <a:pPr marL="0" indent="0" fontAlgn="base">
              <a:lnSpc>
                <a:spcPct val="110000"/>
              </a:lnSpc>
              <a:buNone/>
            </a:pPr>
            <a:r>
              <a:rPr lang="de-DE" sz="2500" dirty="0" smtClean="0">
                <a:solidFill>
                  <a:srgbClr val="5F5F5F"/>
                </a:solidFill>
                <a:latin typeface="Segoe UI" panose="020B0502040204020203" pitchFamily="34" charset="0"/>
                <a:cs typeface="Segoe UI" panose="020B0502040204020203" pitchFamily="34" charset="0"/>
              </a:rPr>
              <a:t>… dafür setze ich mich gerne auf ihren Stuhl !</a:t>
            </a:r>
          </a:p>
          <a:p>
            <a:pPr marL="0" indent="0" fontAlgn="base">
              <a:lnSpc>
                <a:spcPct val="110000"/>
              </a:lnSpc>
              <a:buNone/>
            </a:pPr>
            <a:endParaRPr lang="de-DE" sz="800" dirty="0" smtClean="0">
              <a:solidFill>
                <a:srgbClr val="5F5F5F"/>
              </a:solidFill>
              <a:latin typeface="Segoe UI" panose="020B0502040204020203" pitchFamily="34" charset="0"/>
              <a:cs typeface="Segoe UI" panose="020B0502040204020203" pitchFamily="34" charset="0"/>
            </a:endParaRPr>
          </a:p>
          <a:p>
            <a:pPr marL="0" indent="0" fontAlgn="base">
              <a:lnSpc>
                <a:spcPct val="110000"/>
              </a:lnSpc>
              <a:buNone/>
            </a:pPr>
            <a:r>
              <a:rPr lang="de-DE" sz="2500" dirty="0" smtClean="0">
                <a:solidFill>
                  <a:srgbClr val="5F5F5F"/>
                </a:solidFill>
                <a:latin typeface="Segoe UI" panose="020B0502040204020203" pitchFamily="34" charset="0"/>
                <a:cs typeface="Segoe UI" panose="020B0502040204020203" pitchFamily="34" charset="0"/>
              </a:rPr>
              <a:t>Unsere </a:t>
            </a:r>
            <a:r>
              <a:rPr lang="de-DE" sz="2500" dirty="0">
                <a:solidFill>
                  <a:srgbClr val="5F5F5F"/>
                </a:solidFill>
                <a:latin typeface="Segoe UI" panose="020B0502040204020203" pitchFamily="34" charset="0"/>
                <a:cs typeface="Segoe UI" panose="020B0502040204020203" pitchFamily="34" charset="0"/>
              </a:rPr>
              <a:t>Beratungsqualität ist hoch und </a:t>
            </a:r>
            <a:r>
              <a:rPr lang="de-DE" sz="2500" dirty="0" smtClean="0">
                <a:solidFill>
                  <a:srgbClr val="5F5F5F"/>
                </a:solidFill>
                <a:latin typeface="Segoe UI" panose="020B0502040204020203" pitchFamily="34" charset="0"/>
                <a:cs typeface="Segoe UI" panose="020B0502040204020203" pitchFamily="34" charset="0"/>
              </a:rPr>
              <a:t>umfassend.</a:t>
            </a:r>
          </a:p>
          <a:p>
            <a:pPr marL="0" indent="0" fontAlgn="base">
              <a:lnSpc>
                <a:spcPct val="110000"/>
              </a:lnSpc>
              <a:buNone/>
            </a:pPr>
            <a:endParaRPr lang="de-DE" sz="1000" b="1" i="1" dirty="0" smtClean="0">
              <a:solidFill>
                <a:srgbClr val="5F5F5F"/>
              </a:solidFill>
              <a:latin typeface="Segoe UI" panose="020B0502040204020203" pitchFamily="34" charset="0"/>
              <a:cs typeface="Segoe UI" panose="020B0502040204020203" pitchFamily="34" charset="0"/>
            </a:endParaRPr>
          </a:p>
          <a:p>
            <a:pPr marL="0" indent="0" fontAlgn="base">
              <a:lnSpc>
                <a:spcPct val="110000"/>
              </a:lnSpc>
              <a:buNone/>
            </a:pPr>
            <a:r>
              <a:rPr lang="de-DE" sz="2400" b="1" i="1" dirty="0" smtClean="0">
                <a:solidFill>
                  <a:srgbClr val="5F5F5F"/>
                </a:solidFill>
                <a:latin typeface="Segoe UI" panose="020B0502040204020203" pitchFamily="34" charset="0"/>
                <a:cs typeface="Segoe UI" panose="020B0502040204020203" pitchFamily="34" charset="0"/>
              </a:rPr>
              <a:t>Den Anspruch, den unsere Mandanten an uns haben dürfen, den haben wir auch an unsere Mandanten. Gegenseitige vertrauensvolle und offene Wertschätzung ist die Basis. So wählen unsere Mandanten ihre Steuerkanzlei – und wir unsere Mandanten.</a:t>
            </a:r>
          </a:p>
          <a:p>
            <a:pPr algn="l" fontAlgn="base"/>
            <a:endParaRPr lang="de-DE" sz="1900" dirty="0">
              <a:solidFill>
                <a:srgbClr val="5F5F5F"/>
              </a:solidFill>
              <a:latin typeface="Segoe UI" panose="020B0502040204020203" pitchFamily="34" charset="0"/>
              <a:cs typeface="Segoe UI" panose="020B0502040204020203" pitchFamily="34" charset="0"/>
            </a:endParaRPr>
          </a:p>
          <a:p>
            <a:endParaRPr lang="de-DE" dirty="0">
              <a:latin typeface="Segoe UI" panose="020B0502040204020203" pitchFamily="34" charset="0"/>
              <a:cs typeface="Segoe UI" panose="020B0502040204020203" pitchFamily="34" charset="0"/>
            </a:endParaRPr>
          </a:p>
        </p:txBody>
      </p:sp>
      <p:sp>
        <p:nvSpPr>
          <p:cNvPr id="4" name="Textfeld 3">
            <a:extLst>
              <a:ext uri="{FF2B5EF4-FFF2-40B4-BE49-F238E27FC236}">
                <a16:creationId xmlns:a16="http://schemas.microsoft.com/office/drawing/2014/main" id="{54BCC5F6-7F84-4980-8820-7EF22E2DA309}"/>
              </a:ext>
            </a:extLst>
          </p:cNvPr>
          <p:cNvSpPr txBox="1"/>
          <p:nvPr/>
        </p:nvSpPr>
        <p:spPr>
          <a:xfrm rot="16200000">
            <a:off x="10447151" y="482307"/>
            <a:ext cx="1333947" cy="369332"/>
          </a:xfrm>
          <a:prstGeom prst="rect">
            <a:avLst/>
          </a:prstGeom>
          <a:noFill/>
        </p:spPr>
        <p:txBody>
          <a:bodyPr wrap="square" rtlCol="0">
            <a:spAutoFit/>
          </a:bodyPr>
          <a:lstStyle/>
          <a:p>
            <a:r>
              <a:rPr lang="de-DE" b="1" dirty="0">
                <a:solidFill>
                  <a:schemeClr val="bg1"/>
                </a:solidFill>
              </a:rPr>
              <a:t>FÜR WEN</a:t>
            </a:r>
          </a:p>
        </p:txBody>
      </p:sp>
    </p:spTree>
    <p:extLst>
      <p:ext uri="{BB962C8B-B14F-4D97-AF65-F5344CB8AC3E}">
        <p14:creationId xmlns:p14="http://schemas.microsoft.com/office/powerpoint/2010/main" val="4293431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B2F2D-9249-4F46-A975-D35E5DA63E82}"/>
              </a:ext>
            </a:extLst>
          </p:cNvPr>
          <p:cNvSpPr>
            <a:spLocks noGrp="1"/>
          </p:cNvSpPr>
          <p:nvPr>
            <p:ph type="title"/>
          </p:nvPr>
        </p:nvSpPr>
        <p:spPr/>
        <p:txBody>
          <a:bodyPr/>
          <a:lstStyle/>
          <a:p>
            <a:r>
              <a:rPr lang="de-DE" dirty="0"/>
              <a:t>Zuhause …in „</a:t>
            </a:r>
            <a:r>
              <a:rPr lang="de-DE" dirty="0" err="1"/>
              <a:t>Rüdd</a:t>
            </a:r>
            <a:r>
              <a:rPr lang="de-DE" dirty="0"/>
              <a:t>“</a:t>
            </a:r>
          </a:p>
        </p:txBody>
      </p:sp>
      <p:sp>
        <p:nvSpPr>
          <p:cNvPr id="5" name="Textfeld 4">
            <a:extLst>
              <a:ext uri="{FF2B5EF4-FFF2-40B4-BE49-F238E27FC236}">
                <a16:creationId xmlns:a16="http://schemas.microsoft.com/office/drawing/2014/main" id="{B960873B-F0D8-4DFA-941D-1789137FDBAB}"/>
              </a:ext>
            </a:extLst>
          </p:cNvPr>
          <p:cNvSpPr txBox="1"/>
          <p:nvPr/>
        </p:nvSpPr>
        <p:spPr>
          <a:xfrm rot="16200000">
            <a:off x="10661662" y="373793"/>
            <a:ext cx="786384" cy="369332"/>
          </a:xfrm>
          <a:prstGeom prst="rect">
            <a:avLst/>
          </a:prstGeom>
          <a:noFill/>
        </p:spPr>
        <p:txBody>
          <a:bodyPr wrap="square" rtlCol="0">
            <a:spAutoFit/>
          </a:bodyPr>
          <a:lstStyle/>
          <a:p>
            <a:r>
              <a:rPr lang="de-DE" b="1" dirty="0">
                <a:solidFill>
                  <a:schemeClr val="bg1"/>
                </a:solidFill>
              </a:rPr>
              <a:t>WO</a:t>
            </a:r>
          </a:p>
        </p:txBody>
      </p:sp>
      <p:pic>
        <p:nvPicPr>
          <p:cNvPr id="8" name="Grafik 7"/>
          <p:cNvPicPr>
            <a:picLocks noChangeAspect="1"/>
          </p:cNvPicPr>
          <p:nvPr/>
        </p:nvPicPr>
        <p:blipFill>
          <a:blip r:embed="rId2"/>
          <a:srcRect/>
          <a:stretch/>
        </p:blipFill>
        <p:spPr>
          <a:xfrm>
            <a:off x="1261457" y="2076356"/>
            <a:ext cx="5018070" cy="2780364"/>
          </a:xfrm>
          <a:prstGeom prst="rect">
            <a:avLst/>
          </a:prstGeom>
        </p:spPr>
      </p:pic>
      <p:pic>
        <p:nvPicPr>
          <p:cNvPr id="10" name="Grafik 9"/>
          <p:cNvPicPr>
            <a:picLocks noChangeAspect="1"/>
          </p:cNvPicPr>
          <p:nvPr/>
        </p:nvPicPr>
        <p:blipFill>
          <a:blip r:embed="rId3"/>
          <a:srcRect/>
          <a:stretch/>
        </p:blipFill>
        <p:spPr>
          <a:xfrm>
            <a:off x="4877719" y="2078917"/>
            <a:ext cx="4172798" cy="2777803"/>
          </a:xfrm>
          <a:prstGeom prst="rect">
            <a:avLst/>
          </a:prstGeom>
        </p:spPr>
      </p:pic>
      <p:pic>
        <p:nvPicPr>
          <p:cNvPr id="9" name="Grafik 8"/>
          <p:cNvPicPr>
            <a:picLocks noChangeAspect="1"/>
          </p:cNvPicPr>
          <p:nvPr/>
        </p:nvPicPr>
        <p:blipFill>
          <a:blip r:embed="rId4"/>
          <a:srcRect/>
          <a:stretch/>
        </p:blipFill>
        <p:spPr>
          <a:xfrm>
            <a:off x="3936131" y="2076356"/>
            <a:ext cx="5114385" cy="3462421"/>
          </a:xfrm>
          <a:prstGeom prst="rect">
            <a:avLst/>
          </a:prstGeom>
        </p:spPr>
      </p:pic>
      <p:pic>
        <p:nvPicPr>
          <p:cNvPr id="3" name="Grafik 2"/>
          <p:cNvPicPr>
            <a:picLocks noChangeAspect="1"/>
          </p:cNvPicPr>
          <p:nvPr/>
        </p:nvPicPr>
        <p:blipFill>
          <a:blip r:embed="rId5"/>
          <a:srcRect/>
          <a:stretch/>
        </p:blipFill>
        <p:spPr>
          <a:xfrm>
            <a:off x="1257639" y="2078386"/>
            <a:ext cx="5195252" cy="3459440"/>
          </a:xfrm>
          <a:prstGeom prst="rect">
            <a:avLst/>
          </a:prstGeom>
          <a:ln>
            <a:noFill/>
          </a:ln>
          <a:effectLst>
            <a:outerShdw blurRad="292100" dist="139700" dir="2700000" algn="tl" rotWithShape="0">
              <a:srgbClr val="333333">
                <a:alpha val="65000"/>
              </a:srgbClr>
            </a:outerShdw>
          </a:effectLst>
        </p:spPr>
      </p:pic>
      <p:pic>
        <p:nvPicPr>
          <p:cNvPr id="12" name="Grafik 11">
            <a:extLst>
              <a:ext uri="{FF2B5EF4-FFF2-40B4-BE49-F238E27FC236}">
                <a16:creationId xmlns:a16="http://schemas.microsoft.com/office/drawing/2014/main" id="{87B95234-B0EC-4601-BE08-52F1BA500CFE}"/>
              </a:ext>
            </a:extLst>
          </p:cNvPr>
          <p:cNvPicPr>
            <a:picLocks noChangeAspect="1"/>
          </p:cNvPicPr>
          <p:nvPr/>
        </p:nvPicPr>
        <p:blipFill>
          <a:blip r:embed="rId6"/>
          <a:srcRect/>
          <a:stretch/>
        </p:blipFill>
        <p:spPr>
          <a:xfrm>
            <a:off x="6453201" y="2076357"/>
            <a:ext cx="2647966" cy="34594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365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B2F2D-9249-4F46-A975-D35E5DA63E82}"/>
              </a:ext>
            </a:extLst>
          </p:cNvPr>
          <p:cNvSpPr>
            <a:spLocks noGrp="1"/>
          </p:cNvSpPr>
          <p:nvPr>
            <p:ph type="title"/>
          </p:nvPr>
        </p:nvSpPr>
        <p:spPr/>
        <p:txBody>
          <a:bodyPr/>
          <a:lstStyle/>
          <a:p>
            <a:r>
              <a:rPr lang="de-DE" dirty="0"/>
              <a:t>Zuhause …in Giessen</a:t>
            </a:r>
          </a:p>
        </p:txBody>
      </p:sp>
      <p:sp>
        <p:nvSpPr>
          <p:cNvPr id="5" name="Textfeld 4">
            <a:extLst>
              <a:ext uri="{FF2B5EF4-FFF2-40B4-BE49-F238E27FC236}">
                <a16:creationId xmlns:a16="http://schemas.microsoft.com/office/drawing/2014/main" id="{B960873B-F0D8-4DFA-941D-1789137FDBAB}"/>
              </a:ext>
            </a:extLst>
          </p:cNvPr>
          <p:cNvSpPr txBox="1"/>
          <p:nvPr/>
        </p:nvSpPr>
        <p:spPr>
          <a:xfrm rot="16200000">
            <a:off x="10661662" y="373793"/>
            <a:ext cx="786384" cy="369332"/>
          </a:xfrm>
          <a:prstGeom prst="rect">
            <a:avLst/>
          </a:prstGeom>
          <a:noFill/>
        </p:spPr>
        <p:txBody>
          <a:bodyPr wrap="square" rtlCol="0">
            <a:spAutoFit/>
          </a:bodyPr>
          <a:lstStyle/>
          <a:p>
            <a:r>
              <a:rPr lang="de-DE" b="1" dirty="0">
                <a:solidFill>
                  <a:schemeClr val="bg1"/>
                </a:solidFill>
              </a:rPr>
              <a:t>WO</a:t>
            </a:r>
          </a:p>
        </p:txBody>
      </p:sp>
      <p:pic>
        <p:nvPicPr>
          <p:cNvPr id="11" name="Grafik 10"/>
          <p:cNvPicPr>
            <a:picLocks noChangeAspect="1"/>
          </p:cNvPicPr>
          <p:nvPr/>
        </p:nvPicPr>
        <p:blipFill>
          <a:blip r:embed="rId2"/>
          <a:srcRect/>
          <a:stretch/>
        </p:blipFill>
        <p:spPr>
          <a:xfrm>
            <a:off x="3098930" y="2147268"/>
            <a:ext cx="4358732" cy="2993983"/>
          </a:xfrm>
          <a:prstGeom prst="rect">
            <a:avLst/>
          </a:prstGeom>
        </p:spPr>
      </p:pic>
      <p:pic>
        <p:nvPicPr>
          <p:cNvPr id="13" name="Grafik 12"/>
          <p:cNvPicPr>
            <a:picLocks noChangeAspect="1"/>
          </p:cNvPicPr>
          <p:nvPr/>
        </p:nvPicPr>
        <p:blipFill>
          <a:blip r:embed="rId3"/>
          <a:srcRect/>
          <a:stretch/>
        </p:blipFill>
        <p:spPr>
          <a:xfrm>
            <a:off x="2008139" y="2147268"/>
            <a:ext cx="5535492" cy="3251429"/>
          </a:xfrm>
          <a:prstGeom prst="rect">
            <a:avLst/>
          </a:prstGeom>
        </p:spPr>
      </p:pic>
      <p:pic>
        <p:nvPicPr>
          <p:cNvPr id="12" name="Grafik 11"/>
          <p:cNvPicPr>
            <a:picLocks noChangeAspect="1"/>
          </p:cNvPicPr>
          <p:nvPr/>
        </p:nvPicPr>
        <p:blipFill>
          <a:blip r:embed="rId4"/>
          <a:srcRect/>
          <a:stretch/>
        </p:blipFill>
        <p:spPr>
          <a:xfrm>
            <a:off x="6926482" y="2136000"/>
            <a:ext cx="2604002" cy="3262697"/>
          </a:xfrm>
          <a:prstGeom prst="rect">
            <a:avLst/>
          </a:prstGeom>
        </p:spPr>
      </p:pic>
      <p:pic>
        <p:nvPicPr>
          <p:cNvPr id="8" name="Grafik 7"/>
          <p:cNvPicPr>
            <a:picLocks noChangeAspect="1"/>
          </p:cNvPicPr>
          <p:nvPr/>
        </p:nvPicPr>
        <p:blipFill>
          <a:blip r:embed="rId5"/>
          <a:srcRect/>
          <a:stretch/>
        </p:blipFill>
        <p:spPr>
          <a:xfrm>
            <a:off x="2008139" y="2136000"/>
            <a:ext cx="5791557" cy="3265665"/>
          </a:xfrm>
          <a:prstGeom prst="rect">
            <a:avLst/>
          </a:prstGeom>
        </p:spPr>
      </p:pic>
      <p:pic>
        <p:nvPicPr>
          <p:cNvPr id="9" name="Grafik 8"/>
          <p:cNvPicPr>
            <a:picLocks noChangeAspect="1"/>
          </p:cNvPicPr>
          <p:nvPr/>
        </p:nvPicPr>
        <p:blipFill>
          <a:blip r:embed="rId6"/>
          <a:srcRect/>
          <a:stretch/>
        </p:blipFill>
        <p:spPr>
          <a:xfrm>
            <a:off x="4900705" y="2136000"/>
            <a:ext cx="5355669" cy="3271771"/>
          </a:xfrm>
          <a:prstGeom prst="rect">
            <a:avLst/>
          </a:prstGeom>
        </p:spPr>
      </p:pic>
      <p:pic>
        <p:nvPicPr>
          <p:cNvPr id="10" name="Grafik 9"/>
          <p:cNvPicPr>
            <a:picLocks noChangeAspect="1"/>
          </p:cNvPicPr>
          <p:nvPr/>
        </p:nvPicPr>
        <p:blipFill>
          <a:blip r:embed="rId7"/>
          <a:srcRect/>
          <a:stretch/>
        </p:blipFill>
        <p:spPr>
          <a:xfrm>
            <a:off x="1250612" y="2006013"/>
            <a:ext cx="9175495" cy="3984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327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B2F2D-9249-4F46-A975-D35E5DA63E82}"/>
              </a:ext>
            </a:extLst>
          </p:cNvPr>
          <p:cNvSpPr>
            <a:spLocks noGrp="1"/>
          </p:cNvSpPr>
          <p:nvPr>
            <p:ph type="title"/>
          </p:nvPr>
        </p:nvSpPr>
        <p:spPr/>
        <p:txBody>
          <a:bodyPr/>
          <a:lstStyle/>
          <a:p>
            <a:r>
              <a:rPr lang="de-DE" dirty="0"/>
              <a:t>…ein engagiertes Team, </a:t>
            </a:r>
            <a:br>
              <a:rPr lang="de-DE" dirty="0"/>
            </a:br>
            <a:r>
              <a:rPr lang="de-DE" dirty="0"/>
              <a:t>	auf das man sich verlassen kann!</a:t>
            </a:r>
          </a:p>
        </p:txBody>
      </p:sp>
      <p:sp>
        <p:nvSpPr>
          <p:cNvPr id="5" name="Textfeld 4">
            <a:extLst>
              <a:ext uri="{FF2B5EF4-FFF2-40B4-BE49-F238E27FC236}">
                <a16:creationId xmlns:a16="http://schemas.microsoft.com/office/drawing/2014/main" id="{B960873B-F0D8-4DFA-941D-1789137FDBAB}"/>
              </a:ext>
            </a:extLst>
          </p:cNvPr>
          <p:cNvSpPr txBox="1"/>
          <p:nvPr/>
        </p:nvSpPr>
        <p:spPr>
          <a:xfrm rot="16200000">
            <a:off x="10661662" y="373793"/>
            <a:ext cx="786384" cy="369332"/>
          </a:xfrm>
          <a:prstGeom prst="rect">
            <a:avLst/>
          </a:prstGeom>
          <a:noFill/>
        </p:spPr>
        <p:txBody>
          <a:bodyPr wrap="square" rtlCol="0">
            <a:spAutoFit/>
          </a:bodyPr>
          <a:lstStyle/>
          <a:p>
            <a:r>
              <a:rPr lang="de-DE" b="1" dirty="0">
                <a:solidFill>
                  <a:schemeClr val="bg1"/>
                </a:solidFill>
              </a:rPr>
              <a:t>WER</a:t>
            </a:r>
          </a:p>
        </p:txBody>
      </p:sp>
      <p:pic>
        <p:nvPicPr>
          <p:cNvPr id="6" name="Grafik 5">
            <a:extLst>
              <a:ext uri="{FF2B5EF4-FFF2-40B4-BE49-F238E27FC236}">
                <a16:creationId xmlns:a16="http://schemas.microsoft.com/office/drawing/2014/main" id="{3EF17455-C0C6-4BCB-B958-EE269EAB02DB}"/>
              </a:ext>
            </a:extLst>
          </p:cNvPr>
          <p:cNvPicPr>
            <a:picLocks noChangeAspect="1"/>
          </p:cNvPicPr>
          <p:nvPr/>
        </p:nvPicPr>
        <p:blipFill>
          <a:blip r:embed="rId2"/>
          <a:srcRect/>
          <a:stretch/>
        </p:blipFill>
        <p:spPr>
          <a:xfrm>
            <a:off x="5782666" y="3281935"/>
            <a:ext cx="2302095" cy="1360605"/>
          </a:xfrm>
          <a:prstGeom prst="rect">
            <a:avLst/>
          </a:prstGeom>
          <a:ln>
            <a:no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112DD3DD-1178-42AE-B818-957D9AA877FB}"/>
              </a:ext>
            </a:extLst>
          </p:cNvPr>
          <p:cNvPicPr>
            <a:picLocks noChangeAspect="1"/>
          </p:cNvPicPr>
          <p:nvPr/>
        </p:nvPicPr>
        <p:blipFill rotWithShape="1">
          <a:blip r:embed="rId3"/>
          <a:srcRect t="11439" b="4715"/>
          <a:stretch/>
        </p:blipFill>
        <p:spPr>
          <a:xfrm>
            <a:off x="3470869" y="1929813"/>
            <a:ext cx="2311787" cy="1354964"/>
          </a:xfrm>
          <a:prstGeom prst="rect">
            <a:avLst/>
          </a:prstGeom>
          <a:ln>
            <a:noFill/>
          </a:ln>
          <a:effectLst>
            <a:outerShdw blurRad="292100" dist="139700" dir="2700000" algn="tl" rotWithShape="0">
              <a:srgbClr val="333333">
                <a:alpha val="65000"/>
              </a:srgbClr>
            </a:outerShdw>
          </a:effectLst>
        </p:spPr>
      </p:pic>
      <p:pic>
        <p:nvPicPr>
          <p:cNvPr id="12" name="Grafik 11">
            <a:extLst>
              <a:ext uri="{FF2B5EF4-FFF2-40B4-BE49-F238E27FC236}">
                <a16:creationId xmlns:a16="http://schemas.microsoft.com/office/drawing/2014/main" id="{C477F41E-D842-446F-A6A4-BC0A6089E48A}"/>
              </a:ext>
            </a:extLst>
          </p:cNvPr>
          <p:cNvPicPr>
            <a:picLocks noChangeAspect="1"/>
          </p:cNvPicPr>
          <p:nvPr/>
        </p:nvPicPr>
        <p:blipFill rotWithShape="1">
          <a:blip r:embed="rId4"/>
          <a:srcRect l="-668" t="3656" b="12792"/>
          <a:stretch/>
        </p:blipFill>
        <p:spPr>
          <a:xfrm>
            <a:off x="3439193" y="4640529"/>
            <a:ext cx="2332385" cy="1366463"/>
          </a:xfrm>
          <a:prstGeom prst="rect">
            <a:avLst/>
          </a:prstGeom>
          <a:ln>
            <a:noFill/>
          </a:ln>
          <a:effectLst>
            <a:outerShdw blurRad="292100" dist="139700" dir="2700000" algn="tl" rotWithShape="0">
              <a:srgbClr val="333333">
                <a:alpha val="65000"/>
              </a:srgbClr>
            </a:outerShdw>
          </a:effectLst>
        </p:spPr>
      </p:pic>
      <p:pic>
        <p:nvPicPr>
          <p:cNvPr id="16" name="Grafik 15">
            <a:extLst>
              <a:ext uri="{FF2B5EF4-FFF2-40B4-BE49-F238E27FC236}">
                <a16:creationId xmlns:a16="http://schemas.microsoft.com/office/drawing/2014/main" id="{41C81BB1-DCEE-4EF2-BEE0-C986065085D5}"/>
              </a:ext>
            </a:extLst>
          </p:cNvPr>
          <p:cNvPicPr>
            <a:picLocks noChangeAspect="1"/>
          </p:cNvPicPr>
          <p:nvPr/>
        </p:nvPicPr>
        <p:blipFill rotWithShape="1">
          <a:blip r:embed="rId5"/>
          <a:srcRect l="8132" t="9372" r="8906" b="11284"/>
          <a:stretch/>
        </p:blipFill>
        <p:spPr>
          <a:xfrm>
            <a:off x="3461350" y="3285788"/>
            <a:ext cx="2311200" cy="1354964"/>
          </a:xfrm>
          <a:prstGeom prst="rect">
            <a:avLst/>
          </a:prstGeom>
          <a:ln>
            <a:noFill/>
          </a:ln>
          <a:effectLst>
            <a:outerShdw blurRad="292100" dist="139700" dir="2700000" algn="tl" rotWithShape="0">
              <a:srgbClr val="333333">
                <a:alpha val="65000"/>
              </a:srgbClr>
            </a:outerShdw>
          </a:effectLst>
        </p:spPr>
      </p:pic>
      <p:pic>
        <p:nvPicPr>
          <p:cNvPr id="20" name="Grafik 19">
            <a:extLst>
              <a:ext uri="{FF2B5EF4-FFF2-40B4-BE49-F238E27FC236}">
                <a16:creationId xmlns:a16="http://schemas.microsoft.com/office/drawing/2014/main" id="{F915BAD6-3230-4ABF-88C4-A4852539A3BD}"/>
              </a:ext>
            </a:extLst>
          </p:cNvPr>
          <p:cNvPicPr>
            <a:picLocks noChangeAspect="1"/>
          </p:cNvPicPr>
          <p:nvPr/>
        </p:nvPicPr>
        <p:blipFill rotWithShape="1">
          <a:blip r:embed="rId6"/>
          <a:srcRect l="2301" t="4850" r="8778" b="6468"/>
          <a:stretch/>
        </p:blipFill>
        <p:spPr>
          <a:xfrm>
            <a:off x="5771420" y="4639313"/>
            <a:ext cx="2311786" cy="1367679"/>
          </a:xfrm>
          <a:prstGeom prst="rect">
            <a:avLst/>
          </a:prstGeom>
          <a:ln>
            <a:noFill/>
          </a:ln>
          <a:effectLst>
            <a:outerShdw blurRad="292100" dist="139700" dir="2700000" algn="tl" rotWithShape="0">
              <a:srgbClr val="333333">
                <a:alpha val="65000"/>
              </a:srgbClr>
            </a:outerShdw>
          </a:effectLst>
        </p:spPr>
      </p:pic>
      <p:pic>
        <p:nvPicPr>
          <p:cNvPr id="22" name="Grafik 21">
            <a:extLst>
              <a:ext uri="{FF2B5EF4-FFF2-40B4-BE49-F238E27FC236}">
                <a16:creationId xmlns:a16="http://schemas.microsoft.com/office/drawing/2014/main" id="{3ED17D58-8D43-4607-9821-F6FAB9183547}"/>
              </a:ext>
            </a:extLst>
          </p:cNvPr>
          <p:cNvPicPr>
            <a:picLocks noChangeAspect="1"/>
          </p:cNvPicPr>
          <p:nvPr/>
        </p:nvPicPr>
        <p:blipFill rotWithShape="1">
          <a:blip r:embed="rId7"/>
          <a:srcRect b="10278"/>
          <a:stretch/>
        </p:blipFill>
        <p:spPr>
          <a:xfrm>
            <a:off x="8082931" y="1930263"/>
            <a:ext cx="2311787" cy="1354964"/>
          </a:xfrm>
          <a:prstGeom prst="rect">
            <a:avLst/>
          </a:prstGeom>
          <a:ln>
            <a:noFill/>
          </a:ln>
          <a:effectLst>
            <a:outerShdw blurRad="292100" dist="139700" dir="2700000" algn="tl" rotWithShape="0">
              <a:srgbClr val="333333">
                <a:alpha val="65000"/>
              </a:srgbClr>
            </a:outerShdw>
          </a:effectLst>
        </p:spPr>
      </p:pic>
      <p:pic>
        <p:nvPicPr>
          <p:cNvPr id="24" name="Grafik 23">
            <a:extLst>
              <a:ext uri="{FF2B5EF4-FFF2-40B4-BE49-F238E27FC236}">
                <a16:creationId xmlns:a16="http://schemas.microsoft.com/office/drawing/2014/main" id="{618B69A5-E1DE-47D5-9B12-8168112A8534}"/>
              </a:ext>
            </a:extLst>
          </p:cNvPr>
          <p:cNvPicPr>
            <a:picLocks noChangeAspect="1"/>
          </p:cNvPicPr>
          <p:nvPr/>
        </p:nvPicPr>
        <p:blipFill rotWithShape="1">
          <a:blip r:embed="rId8"/>
          <a:srcRect t="8065"/>
          <a:stretch/>
        </p:blipFill>
        <p:spPr>
          <a:xfrm>
            <a:off x="8083795" y="4641850"/>
            <a:ext cx="2310923" cy="1365142"/>
          </a:xfrm>
          <a:prstGeom prst="rect">
            <a:avLst/>
          </a:prstGeom>
          <a:ln>
            <a:noFill/>
          </a:ln>
          <a:effectLst>
            <a:outerShdw blurRad="292100" dist="139700" dir="2700000" algn="tl" rotWithShape="0">
              <a:srgbClr val="333333">
                <a:alpha val="65000"/>
              </a:srgbClr>
            </a:outerShdw>
          </a:effectLst>
        </p:spPr>
      </p:pic>
      <p:pic>
        <p:nvPicPr>
          <p:cNvPr id="26" name="Grafik 25">
            <a:extLst>
              <a:ext uri="{FF2B5EF4-FFF2-40B4-BE49-F238E27FC236}">
                <a16:creationId xmlns:a16="http://schemas.microsoft.com/office/drawing/2014/main" id="{FDE811ED-0740-4E87-A2A3-5E1FAC55DAA0}"/>
              </a:ext>
            </a:extLst>
          </p:cNvPr>
          <p:cNvPicPr>
            <a:picLocks noChangeAspect="1"/>
          </p:cNvPicPr>
          <p:nvPr/>
        </p:nvPicPr>
        <p:blipFill rotWithShape="1">
          <a:blip r:embed="rId9"/>
          <a:srcRect l="4914" t="12769" b="-2"/>
          <a:stretch/>
        </p:blipFill>
        <p:spPr>
          <a:xfrm>
            <a:off x="8082931" y="3284665"/>
            <a:ext cx="2311787" cy="1354964"/>
          </a:xfrm>
          <a:prstGeom prst="rect">
            <a:avLst/>
          </a:prstGeom>
          <a:ln>
            <a:noFill/>
          </a:ln>
          <a:effectLst>
            <a:outerShdw blurRad="292100" dist="139700" dir="2700000" algn="tl" rotWithShape="0">
              <a:srgbClr val="333333">
                <a:alpha val="65000"/>
              </a:srgbClr>
            </a:outerShdw>
          </a:effectLst>
        </p:spPr>
      </p:pic>
      <p:pic>
        <p:nvPicPr>
          <p:cNvPr id="28" name="Grafik 27">
            <a:extLst>
              <a:ext uri="{FF2B5EF4-FFF2-40B4-BE49-F238E27FC236}">
                <a16:creationId xmlns:a16="http://schemas.microsoft.com/office/drawing/2014/main" id="{849FB8B8-DCF7-4403-BA86-95255FEA12DE}"/>
              </a:ext>
            </a:extLst>
          </p:cNvPr>
          <p:cNvPicPr>
            <a:picLocks noChangeAspect="1"/>
          </p:cNvPicPr>
          <p:nvPr/>
        </p:nvPicPr>
        <p:blipFill rotWithShape="1">
          <a:blip r:embed="rId10"/>
          <a:srcRect l="11703" b="23182"/>
          <a:stretch/>
        </p:blipFill>
        <p:spPr>
          <a:xfrm>
            <a:off x="1189324" y="1931654"/>
            <a:ext cx="2281816" cy="1354964"/>
          </a:xfrm>
          <a:prstGeom prst="rect">
            <a:avLst/>
          </a:prstGeom>
          <a:ln>
            <a:noFill/>
          </a:ln>
          <a:effectLst>
            <a:outerShdw blurRad="292100" dist="139700" dir="2700000" algn="tl" rotWithShape="0">
              <a:srgbClr val="333333">
                <a:alpha val="65000"/>
              </a:srgbClr>
            </a:outerShdw>
          </a:effectLst>
        </p:spPr>
      </p:pic>
      <p:pic>
        <p:nvPicPr>
          <p:cNvPr id="9" name="Grafik 8">
            <a:extLst>
              <a:ext uri="{FF2B5EF4-FFF2-40B4-BE49-F238E27FC236}">
                <a16:creationId xmlns:a16="http://schemas.microsoft.com/office/drawing/2014/main" id="{8F832CD5-2F78-401C-8F4C-5DB6476CE3A3}"/>
              </a:ext>
            </a:extLst>
          </p:cNvPr>
          <p:cNvPicPr>
            <a:picLocks noChangeAspect="1"/>
          </p:cNvPicPr>
          <p:nvPr/>
        </p:nvPicPr>
        <p:blipFill rotWithShape="1">
          <a:blip r:embed="rId11"/>
          <a:srcRect r="7522"/>
          <a:stretch/>
        </p:blipFill>
        <p:spPr>
          <a:xfrm>
            <a:off x="5782656" y="1928507"/>
            <a:ext cx="2300275" cy="1353429"/>
          </a:xfrm>
          <a:prstGeom prst="rect">
            <a:avLst/>
          </a:prstGeom>
          <a:ln>
            <a:noFill/>
          </a:ln>
          <a:effectLst>
            <a:outerShdw blurRad="292100" dist="139700" dir="2700000" algn="tl" rotWithShape="0">
              <a:srgbClr val="333333">
                <a:alpha val="65000"/>
              </a:srgbClr>
            </a:outerShdw>
          </a:effectLst>
        </p:spPr>
      </p:pic>
      <p:pic>
        <p:nvPicPr>
          <p:cNvPr id="13" name="Grafik 12">
            <a:extLst>
              <a:ext uri="{FF2B5EF4-FFF2-40B4-BE49-F238E27FC236}">
                <a16:creationId xmlns:a16="http://schemas.microsoft.com/office/drawing/2014/main" id="{B3759AD6-83EE-480C-849D-11FFEB536EA0}"/>
              </a:ext>
            </a:extLst>
          </p:cNvPr>
          <p:cNvPicPr>
            <a:picLocks noChangeAspect="1"/>
          </p:cNvPicPr>
          <p:nvPr/>
        </p:nvPicPr>
        <p:blipFill>
          <a:blip r:embed="rId12"/>
          <a:stretch>
            <a:fillRect/>
          </a:stretch>
        </p:blipFill>
        <p:spPr>
          <a:xfrm>
            <a:off x="1186300" y="3288459"/>
            <a:ext cx="2278462" cy="1374408"/>
          </a:xfrm>
          <a:prstGeom prst="rect">
            <a:avLst/>
          </a:prstGeom>
          <a:ln>
            <a:noFill/>
          </a:ln>
          <a:effectLst>
            <a:outerShdw blurRad="292100" dist="139700" dir="2700000" algn="tl" rotWithShape="0">
              <a:srgbClr val="333333">
                <a:alpha val="65000"/>
              </a:srgbClr>
            </a:outerShdw>
          </a:effectLst>
        </p:spPr>
      </p:pic>
      <p:pic>
        <p:nvPicPr>
          <p:cNvPr id="30" name="Grafik 29">
            <a:extLst>
              <a:ext uri="{FF2B5EF4-FFF2-40B4-BE49-F238E27FC236}">
                <a16:creationId xmlns:a16="http://schemas.microsoft.com/office/drawing/2014/main" id="{8814A7A6-3136-4715-8270-1E2504E2C869}"/>
              </a:ext>
            </a:extLst>
          </p:cNvPr>
          <p:cNvPicPr>
            <a:picLocks noChangeAspect="1"/>
          </p:cNvPicPr>
          <p:nvPr/>
        </p:nvPicPr>
        <p:blipFill rotWithShape="1">
          <a:blip r:embed="rId13"/>
          <a:srcRect l="5615" t="15140" r="-1" b="-1"/>
          <a:stretch/>
        </p:blipFill>
        <p:spPr>
          <a:xfrm>
            <a:off x="1188028" y="4639922"/>
            <a:ext cx="2281816" cy="13676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372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400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34E2F6-AAE3-495F-B5D2-0C31E12B6482}"/>
              </a:ext>
            </a:extLst>
          </p:cNvPr>
          <p:cNvSpPr>
            <a:spLocks noGrp="1"/>
          </p:cNvSpPr>
          <p:nvPr>
            <p:ph type="title"/>
          </p:nvPr>
        </p:nvSpPr>
        <p:spPr>
          <a:xfrm>
            <a:off x="903408" y="743156"/>
            <a:ext cx="9603275" cy="1049235"/>
          </a:xfrm>
        </p:spPr>
        <p:txBody>
          <a:bodyPr/>
          <a:lstStyle/>
          <a:p>
            <a:r>
              <a:rPr lang="de-DE" dirty="0"/>
              <a:t>Warum ich mit Leidenschaft Unternehmerin IN unserer Kanzlei bin</a:t>
            </a:r>
          </a:p>
        </p:txBody>
      </p:sp>
      <p:sp>
        <p:nvSpPr>
          <p:cNvPr id="3" name="Inhaltsplatzhalter 2">
            <a:extLst>
              <a:ext uri="{FF2B5EF4-FFF2-40B4-BE49-F238E27FC236}">
                <a16:creationId xmlns:a16="http://schemas.microsoft.com/office/drawing/2014/main" id="{843D3934-A54F-45B9-BCC2-D79335DEC9C6}"/>
              </a:ext>
            </a:extLst>
          </p:cNvPr>
          <p:cNvSpPr>
            <a:spLocks noGrp="1"/>
          </p:cNvSpPr>
          <p:nvPr>
            <p:ph idx="1"/>
          </p:nvPr>
        </p:nvSpPr>
        <p:spPr>
          <a:xfrm>
            <a:off x="1451580" y="2015732"/>
            <a:ext cx="6007554" cy="3450613"/>
          </a:xfrm>
        </p:spPr>
        <p:txBody>
          <a:bodyPr>
            <a:normAutofit/>
          </a:bodyPr>
          <a:lstStyle/>
          <a:p>
            <a:pPr marL="342900" lvl="0" indent="-342900">
              <a:tabLst>
                <a:tab pos="457200" algn="l"/>
              </a:tabLst>
            </a:pPr>
            <a:r>
              <a:rPr lang="de-DE" dirty="0">
                <a:solidFill>
                  <a:srgbClr val="5F5F5F"/>
                </a:solidFill>
                <a:latin typeface="Segoe UI" panose="020B0502040204020203" pitchFamily="34" charset="0"/>
                <a:ea typeface="Times New Roman" panose="02020603050405020304" pitchFamily="18" charset="0"/>
                <a:cs typeface="Segoe UI" panose="020B0502040204020203" pitchFamily="34" charset="0"/>
              </a:rPr>
              <a:t>„…weil es mir unbändige Freude macht, mit meinem Team kompetenter, engagierter, kreativer und erfahrener Austauschpartner und Wegbereiter in allen steuerrelevanten und wirtschaftlichen Bereichen zu sein. </a:t>
            </a:r>
            <a:endParaRPr lang="de-DE" sz="1200" dirty="0">
              <a:latin typeface="Segoe UI" panose="020B0502040204020203" pitchFamily="34" charset="0"/>
              <a:ea typeface="Times New Roman" panose="02020603050405020304" pitchFamily="18" charset="0"/>
              <a:cs typeface="Segoe UI" panose="020B0502040204020203" pitchFamily="34" charset="0"/>
            </a:endParaRPr>
          </a:p>
          <a:p>
            <a:pPr marL="342900" lvl="0" indent="-342900">
              <a:tabLst>
                <a:tab pos="457200" algn="l"/>
              </a:tabLst>
            </a:pPr>
            <a:r>
              <a:rPr lang="de-DE" dirty="0">
                <a:solidFill>
                  <a:srgbClr val="5F5F5F"/>
                </a:solidFill>
                <a:latin typeface="Segoe UI" panose="020B0502040204020203" pitchFamily="34" charset="0"/>
                <a:ea typeface="Times New Roman" panose="02020603050405020304" pitchFamily="18" charset="0"/>
                <a:cs typeface="Segoe UI" panose="020B0502040204020203" pitchFamily="34" charset="0"/>
              </a:rPr>
              <a:t>In betrieblichen- und in </a:t>
            </a:r>
            <a:r>
              <a:rPr lang="de-DE" dirty="0" smtClean="0">
                <a:solidFill>
                  <a:srgbClr val="5F5F5F"/>
                </a:solidFill>
                <a:latin typeface="Segoe UI" panose="020B0502040204020203" pitchFamily="34" charset="0"/>
                <a:ea typeface="Times New Roman" panose="02020603050405020304" pitchFamily="18" charset="0"/>
                <a:cs typeface="Segoe UI" panose="020B0502040204020203" pitchFamily="34" charset="0"/>
              </a:rPr>
              <a:t>Familienangelegen-</a:t>
            </a:r>
            <a:r>
              <a:rPr lang="de-DE" dirty="0" err="1" smtClean="0">
                <a:solidFill>
                  <a:srgbClr val="5F5F5F"/>
                </a:solidFill>
                <a:latin typeface="Segoe UI" panose="020B0502040204020203" pitchFamily="34" charset="0"/>
                <a:ea typeface="Times New Roman" panose="02020603050405020304" pitchFamily="18" charset="0"/>
                <a:cs typeface="Segoe UI" panose="020B0502040204020203" pitchFamily="34" charset="0"/>
              </a:rPr>
              <a:t>heiten</a:t>
            </a:r>
            <a:r>
              <a:rPr lang="de-DE" dirty="0">
                <a:solidFill>
                  <a:srgbClr val="5F5F5F"/>
                </a:solidFill>
                <a:latin typeface="Segoe UI" panose="020B0502040204020203" pitchFamily="34" charset="0"/>
                <a:ea typeface="Times New Roman" panose="02020603050405020304" pitchFamily="18" charset="0"/>
                <a:cs typeface="Segoe UI" panose="020B0502040204020203" pitchFamily="34" charset="0"/>
              </a:rPr>
              <a:t>. Auf der Basis tiefsten Vertrauens.“</a:t>
            </a:r>
            <a:endParaRPr lang="de-DE" sz="1200" dirty="0">
              <a:latin typeface="Segoe UI" panose="020B0502040204020203" pitchFamily="34" charset="0"/>
              <a:ea typeface="Times New Roman" panose="02020603050405020304" pitchFamily="18" charset="0"/>
              <a:cs typeface="Segoe UI" panose="020B0502040204020203" pitchFamily="34" charset="0"/>
            </a:endParaRPr>
          </a:p>
          <a:p>
            <a:pPr marL="0" indent="0">
              <a:buNone/>
            </a:pPr>
            <a:endParaRPr lang="de-DE" dirty="0">
              <a:solidFill>
                <a:srgbClr val="5F5F5F"/>
              </a:solidFill>
              <a:latin typeface="Segoe UI" panose="020B0502040204020203" pitchFamily="34" charset="0"/>
              <a:cs typeface="Segoe UI" panose="020B0502040204020203" pitchFamily="34" charset="0"/>
            </a:endParaRPr>
          </a:p>
        </p:txBody>
      </p:sp>
      <p:pic>
        <p:nvPicPr>
          <p:cNvPr id="4" name="Inhaltsplatzhalter 4">
            <a:extLst>
              <a:ext uri="{FF2B5EF4-FFF2-40B4-BE49-F238E27FC236}">
                <a16:creationId xmlns:a16="http://schemas.microsoft.com/office/drawing/2014/main" id="{0A02BD68-CC89-4877-9CD3-376F68A9900A}"/>
              </a:ext>
            </a:extLst>
          </p:cNvPr>
          <p:cNvPicPr>
            <a:picLocks noChangeAspect="1"/>
          </p:cNvPicPr>
          <p:nvPr/>
        </p:nvPicPr>
        <p:blipFill>
          <a:blip r:embed="rId2"/>
          <a:srcRect/>
          <a:stretch/>
        </p:blipFill>
        <p:spPr>
          <a:xfrm>
            <a:off x="7641403" y="2146164"/>
            <a:ext cx="2547030" cy="3650352"/>
          </a:xfrm>
          <a:prstGeom prst="rect">
            <a:avLst/>
          </a:prstGeom>
          <a:ln w="190500" cap="sq">
            <a:solidFill>
              <a:srgbClr val="C8C6BD"/>
            </a:solidFill>
            <a:prstDash val="solid"/>
            <a:miter lim="800000"/>
          </a:ln>
          <a:effectLst>
            <a:innerShdw blurRad="63500" dist="50800" dir="2700000">
              <a:prstClr val="black">
                <a:alpha val="50000"/>
              </a:prstClr>
            </a:innerShdw>
          </a:effectLst>
          <a:scene3d>
            <a:camera prst="perspectiveFront" fov="5400000">
              <a:rot lat="0" lon="600000" rev="0"/>
            </a:camera>
            <a:lightRig rig="threePt" dir="t">
              <a:rot lat="0" lon="0" rev="2100000"/>
            </a:lightRig>
          </a:scene3d>
          <a:sp3d extrusionH="25400">
            <a:bevelT w="304800" h="152400" prst="hardEdge"/>
            <a:extrusionClr>
              <a:srgbClr val="000000"/>
            </a:extrusionClr>
          </a:sp3d>
        </p:spPr>
      </p:pic>
      <p:sp>
        <p:nvSpPr>
          <p:cNvPr id="5" name="Textfeld 4">
            <a:extLst>
              <a:ext uri="{FF2B5EF4-FFF2-40B4-BE49-F238E27FC236}">
                <a16:creationId xmlns:a16="http://schemas.microsoft.com/office/drawing/2014/main" id="{72C2CE56-1ABD-4C5B-82DE-5AB937674F25}"/>
              </a:ext>
            </a:extLst>
          </p:cNvPr>
          <p:cNvSpPr txBox="1"/>
          <p:nvPr/>
        </p:nvSpPr>
        <p:spPr>
          <a:xfrm rot="16200000">
            <a:off x="10508585" y="473648"/>
            <a:ext cx="1190682" cy="369332"/>
          </a:xfrm>
          <a:prstGeom prst="rect">
            <a:avLst/>
          </a:prstGeom>
          <a:noFill/>
        </p:spPr>
        <p:txBody>
          <a:bodyPr wrap="square" rtlCol="0">
            <a:spAutoFit/>
          </a:bodyPr>
          <a:lstStyle/>
          <a:p>
            <a:r>
              <a:rPr lang="de-DE" b="1" dirty="0">
                <a:solidFill>
                  <a:schemeClr val="bg1"/>
                </a:solidFill>
              </a:rPr>
              <a:t>WARUM</a:t>
            </a:r>
          </a:p>
        </p:txBody>
      </p:sp>
    </p:spTree>
    <p:extLst>
      <p:ext uri="{BB962C8B-B14F-4D97-AF65-F5344CB8AC3E}">
        <p14:creationId xmlns:p14="http://schemas.microsoft.com/office/powerpoint/2010/main" val="366172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Katalog">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BSO999929 xmlns="http://www.datev.de/BSOffice/999929">8d8a8856-8a81-43f9-85ee-c235a8b217c2</BSO999929>
</file>

<file path=customXml/itemProps1.xml><?xml version="1.0" encoding="utf-8"?>
<ds:datastoreItem xmlns:ds="http://schemas.openxmlformats.org/officeDocument/2006/customXml" ds:itemID="{D645E017-A04C-45DE-8582-B3DC0BDF5AD1}">
  <ds:schemaRefs>
    <ds:schemaRef ds:uri="http://www.datev.de/BSOffice/999929"/>
  </ds:schemaRefs>
</ds:datastoreItem>
</file>

<file path=docProps/app.xml><?xml version="1.0" encoding="utf-8"?>
<Properties xmlns="http://schemas.openxmlformats.org/officeDocument/2006/extended-properties" xmlns:vt="http://schemas.openxmlformats.org/officeDocument/2006/docPropsVTypes">
  <Template/>
  <TotalTime>0</TotalTime>
  <Words>635</Words>
  <Application>Microsoft Office PowerPoint</Application>
  <PresentationFormat>Breitbild</PresentationFormat>
  <Paragraphs>111</Paragraphs>
  <Slides>15</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15</vt:i4>
      </vt:variant>
    </vt:vector>
  </HeadingPairs>
  <TitlesOfParts>
    <vt:vector size="22" baseType="lpstr">
      <vt:lpstr>Arial</vt:lpstr>
      <vt:lpstr>Calibri</vt:lpstr>
      <vt:lpstr>Gill Sans MT</vt:lpstr>
      <vt:lpstr>PT Serif</vt:lpstr>
      <vt:lpstr>Segoe UI</vt:lpstr>
      <vt:lpstr>Times New Roman</vt:lpstr>
      <vt:lpstr>Katalog</vt:lpstr>
      <vt:lpstr>Willkommen BEI  Aline Schnell</vt:lpstr>
      <vt:lpstr>Aline Schnell</vt:lpstr>
      <vt:lpstr>WAS tun wir</vt:lpstr>
      <vt:lpstr>430 Mandanten… von ausgesuchten Individualisten bis zu prüfungspflichtigen Unternehmen</vt:lpstr>
      <vt:lpstr>„ich  Will und muss Ihr Geschäft  verstehen…“</vt:lpstr>
      <vt:lpstr>Zuhause …in „Rüdd“</vt:lpstr>
      <vt:lpstr>Zuhause …in Giessen</vt:lpstr>
      <vt:lpstr>…ein engagiertes Team,   auf das man sich verlassen kann!</vt:lpstr>
      <vt:lpstr>Warum ich mit Leidenschaft Unternehmerin IN unserer Kanzlei bin</vt:lpstr>
      <vt:lpstr>Was uns auszeichnet</vt:lpstr>
      <vt:lpstr>Und: Nomen ist Omen</vt:lpstr>
      <vt:lpstr>PowerPoint-Präsentation</vt:lpstr>
      <vt:lpstr>Die nächsten Schritte – Die größten Herausforderungen</vt:lpstr>
      <vt:lpstr>Lassen Sie Ihre Sorgen unsere Sorge sein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Willkommen BEI Aline Schnell</dc:title>
  <dc:creator>Josephine Bonica</dc:creator>
  <cp:lastModifiedBy>Aline Schnell</cp:lastModifiedBy>
  <cp:revision>123</cp:revision>
  <cp:lastPrinted>2020-09-07T08:54:29Z</cp:lastPrinted>
  <dcterms:created xsi:type="dcterms:W3CDTF">2020-08-18T09:05:50Z</dcterms:created>
  <dcterms:modified xsi:type="dcterms:W3CDTF">2022-05-11T12:49:19Z</dcterms:modified>
</cp:coreProperties>
</file>